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Organización de evento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18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Planificación</a:t>
            </a:r>
            <a:endParaRPr lang="e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</a:t>
            </a:r>
            <a:endParaRPr lang="es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Promoción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</a:t>
            </a:r>
            <a:endParaRPr lang="es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Organización de evento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Planificación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Objetivos y presupuesto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Elección de fecha y lugar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Lugar reservado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Programa y ponentes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Proveedores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Audiovisuales y montaje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Alojamiento de invitados y ponentes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Promoción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Página del evento e inscripciones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Invitaciones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Campaña promocional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Evento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Organización de evento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18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Programa definitivo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Ensayo y briefing del personal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Día del evento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Agradecimientos y encuesta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Balance y informe final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Organización de evento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