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Traslado de oficina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21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44475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Planificación</a:t>
            </a:r>
            <a:endParaRPr lang="es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62595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Preparación</a:t>
            </a:r>
            <a:endParaRPr lang="es" sz="1300" dirty="0"/>
          </a:p>
        </p:txBody>
      </p:sp>
      <p:sp>
        <p:nvSpPr>
          <p:cNvPr id="13" name="Shape 11"/>
          <p:cNvSpPr/>
          <p:nvPr/>
        </p:nvSpPr>
        <p:spPr>
          <a:xfrm>
            <a:off x="779602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Mudanza</a:t>
            </a:r>
            <a:endParaRPr lang="es" sz="1300" dirty="0"/>
          </a:p>
        </p:txBody>
      </p:sp>
      <p:sp>
        <p:nvSpPr>
          <p:cNvPr id="15" name="Shape 13"/>
          <p:cNvSpPr/>
          <p:nvPr/>
        </p:nvSpPr>
        <p:spPr>
          <a:xfrm>
            <a:off x="8856385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564417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Traslado de oficina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21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Planificación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Análisis de necesidades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Búsqueda de la nueva oficina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614959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Contrato de alquiler firmado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7695444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Preparación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779602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Distribución de espacios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7796028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Red, telefonía e IT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8856385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Pedido de mobiliario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8856385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Aviso a clientes y proveedores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779602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Cambio de domicilio y trámites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7796028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Mudanza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8856385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Embalaje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8856385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Día de la mudanza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9916741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Desembalaje e instalación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10977098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Traslado de oficina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21 dic 2026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39290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8553426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53426" y="1307592"/>
            <a:ext cx="318107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Entrega de la oficina antigua</a:t>
            </a:r>
            <a:endParaRPr lang="es" sz="1100" dirty="0"/>
          </a:p>
        </p:txBody>
      </p:sp>
      <p:sp>
        <p:nvSpPr>
          <p:cNvPr id="10" name="Shape 8"/>
          <p:cNvSpPr/>
          <p:nvPr/>
        </p:nvSpPr>
        <p:spPr>
          <a:xfrm>
            <a:off x="10068221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Operativos en la nueva oficina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11633911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Traslado de oficina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