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Lanzamiento de producto o app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Fases e hitos · 2 nov 2026 – 29 ene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</a:t>
            </a:r>
            <a:endParaRPr lang="es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Desarrollo</a:t>
            </a:r>
            <a:endParaRPr lang="es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Salida al mercado</a:t>
            </a:r>
            <a:endParaRPr lang="es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Lanzamiento</a:t>
            </a:r>
            <a:endParaRPr lang="es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Lanzamiento de producto o app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29 ene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Estrategia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Estudio de mercado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Posicionamiento y precio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Plan de lanzamiento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Desarrollo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Desarrollo del MVP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Beta con usuarios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Correcciones según feedback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Salida al mercado</a:t>
            </a:r>
            <a:endParaRPr lang="es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Página de aterrizaje</a:t>
            </a:r>
            <a:endParaRPr lang="es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Dosier de prensa</a:t>
            </a:r>
            <a:endParaRPr lang="es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Ficha en las tiendas</a:t>
            </a:r>
            <a:endParaRPr lang="es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Preparación de la campaña</a:t>
            </a:r>
            <a:endParaRPr lang="es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Lanzamiento</a:t>
            </a:r>
            <a:endParaRPr lang="es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Lanzamiento de producto o app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29 ene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Día del lanzamiento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Campaña de lanzamiento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Análisis de resultados a 30 días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Lanzamiento de producto o app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