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de tienda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3 feb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Planificación</a:t>
            </a:r>
            <a:endParaRPr lang="es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Acondicionamiento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Mercancía y personal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</a:t>
            </a:r>
            <a:endParaRPr lang="es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de tienda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3 feb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Planificación</a:t>
            </a:r>
            <a:endParaRPr lang="es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Plan de negocio</a:t>
            </a:r>
            <a:endParaRPr lang="es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Búsqueda del local</a:t>
            </a:r>
            <a:endParaRPr lang="es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de alquiler firmado</a:t>
            </a:r>
            <a:endParaRPr lang="es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Licencias y permisos</a:t>
            </a:r>
            <a:endParaRPr lang="es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Acondicionamiento</a:t>
            </a:r>
            <a:endParaRPr lang="es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Diseño de la tienda</a:t>
            </a:r>
            <a:endParaRPr lang="es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Obras de acondicionamiento</a:t>
            </a:r>
            <a:endParaRPr lang="es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Rótulo y escaparates</a:t>
            </a:r>
            <a:endParaRPr lang="es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TPV y sistemas IT</a:t>
            </a:r>
            <a:endParaRPr lang="es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Mercancía y personal</a:t>
            </a:r>
            <a:endParaRPr lang="es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Proveedores y primer pedido</a:t>
            </a:r>
            <a:endParaRPr lang="es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Selección de personal</a:t>
            </a:r>
            <a:endParaRPr lang="es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Formación del personal</a:t>
            </a:r>
            <a:endParaRPr lang="es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Apertura de tienda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3 feb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Entrega y colocación de la mercancía</a:t>
            </a:r>
            <a:endParaRPr lang="es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Apertura</a:t>
            </a:r>
            <a:endParaRPr lang="es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Apertura suave</a:t>
            </a:r>
            <a:endParaRPr lang="es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Promoción de la inauguración</a:t>
            </a:r>
            <a:endParaRPr lang="es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Inauguración</a:t>
            </a:r>
            <a:endParaRPr lang="es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Apertura de tienda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