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 de software por sprints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20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e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es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es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es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es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</a:t>
            </a:r>
            <a:endParaRPr lang="es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 de software por sprints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20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y arquitectura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Entornos e integración continua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Planificación del sprint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Desarrollo y pruebas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Revisión y retrospectiva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Planificación del sprint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Desarrollo y pruebas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Revisión y retrospectiva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Planificación del sprint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Desarrollo y pruebas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 de software por sprints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20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Revisión y retrospectiva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Planificación del sprint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Desarrollo y pruebas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Revisión y retrospectiva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Lanzamiento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Estabilización y pruebas de regresión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Puesta en producción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Soporte posterior al lanzamiento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Desarrollo de software por sprints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