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Tesis o investigación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10 mar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Propuesta</a:t>
            </a:r>
            <a:endParaRPr lang="es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Investigación</a:t>
            </a:r>
            <a:endParaRPr lang="es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Redacción</a:t>
            </a:r>
            <a:endParaRPr lang="es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Defensa</a:t>
            </a:r>
            <a:endParaRPr lang="es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Tesis o investigación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10 mar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Propuesta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Elección del tema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Revisión bibliográfica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Redacción de la propuesta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Propuesta aprobada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Investigación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Diseño metodológico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Recogida de datos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Análisis de datos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Redacción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Introducción y estado del arte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Capítulo de metodología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Capítulo de resultados</a:t>
            </a:r>
            <a:endParaRPr lang="es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Discusión y conclusiones</a:t>
            </a:r>
            <a:endParaRPr lang="es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Tesis o investigación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10 mar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Revisión con el director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Maquetación y bibliografía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Defensa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Entrega de la tesis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Preparación de la presentación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Defensa de la tesis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Tesis o investigación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