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e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e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e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Lanzamiento de sitio web</a:t>
            </a:r>
            <a:endParaRPr lang="e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Fases e hitos · 2 nov 2026 – 30 dic 2026</a:t>
            </a:r>
            <a:endParaRPr lang="e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s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44475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es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Plantilla gratuita de Planitude · planitude.app</a:t>
            </a:r>
            <a:endParaRPr lang="es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Análisis</a:t>
            </a:r>
            <a:endParaRPr lang="es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11553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Diseño</a:t>
            </a:r>
            <a:endParaRPr lang="es" sz="1300" dirty="0"/>
          </a:p>
        </p:txBody>
      </p:sp>
      <p:sp>
        <p:nvSpPr>
          <p:cNvPr id="12" name="Shape 10"/>
          <p:cNvSpPr/>
          <p:nvPr/>
        </p:nvSpPr>
        <p:spPr>
          <a:xfrm>
            <a:off x="5315872" y="2446020"/>
            <a:ext cx="218233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328126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Contenidos</a:t>
            </a:r>
            <a:endParaRPr lang="es" sz="1300" dirty="0"/>
          </a:p>
        </p:txBody>
      </p:sp>
      <p:sp>
        <p:nvSpPr>
          <p:cNvPr id="15" name="Shape 13"/>
          <p:cNvSpPr/>
          <p:nvPr/>
        </p:nvSpPr>
        <p:spPr>
          <a:xfrm>
            <a:off x="5315872" y="3012948"/>
            <a:ext cx="128372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Desarrollo</a:t>
            </a:r>
            <a:endParaRPr lang="es" sz="1300" dirty="0"/>
          </a:p>
        </p:txBody>
      </p:sp>
      <p:sp>
        <p:nvSpPr>
          <p:cNvPr id="17" name="Shape 15"/>
          <p:cNvSpPr/>
          <p:nvPr/>
        </p:nvSpPr>
        <p:spPr>
          <a:xfrm>
            <a:off x="4674010" y="3579876"/>
            <a:ext cx="590513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Lanzamiento</a:t>
            </a:r>
            <a:endParaRPr lang="es" sz="1300" dirty="0"/>
          </a:p>
        </p:txBody>
      </p:sp>
      <p:sp>
        <p:nvSpPr>
          <p:cNvPr id="19" name="Shape 17"/>
          <p:cNvSpPr/>
          <p:nvPr/>
        </p:nvSpPr>
        <p:spPr>
          <a:xfrm>
            <a:off x="10065653" y="4146804"/>
            <a:ext cx="166884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1307672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Lanzamiento de sitio web</a:t>
            </a:r>
            <a:endParaRPr lang="e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Tareas · 2 nov 2026 – 30 dic 2026</a:t>
            </a:r>
            <a:endParaRPr lang="e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s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es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Plantilla gratuita de Planitude · planitude.app</a:t>
            </a:r>
            <a:endParaRPr lang="es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Análisis</a:t>
            </a:r>
            <a:endParaRPr lang="es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11553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Reunión de arranque</a:t>
            </a:r>
            <a:endParaRPr lang="es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12837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Objetivos y requisitos</a:t>
            </a:r>
            <a:endParaRPr lang="es" sz="1100" dirty="0"/>
          </a:p>
        </p:txBody>
      </p:sp>
      <p:sp>
        <p:nvSpPr>
          <p:cNvPr id="14" name="Shape 12"/>
          <p:cNvSpPr/>
          <p:nvPr/>
        </p:nvSpPr>
        <p:spPr>
          <a:xfrm>
            <a:off x="4288892" y="2331720"/>
            <a:ext cx="385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Mapa del sitio y plan de contenidos</a:t>
            </a:r>
            <a:endParaRPr lang="es" sz="1100" dirty="0"/>
          </a:p>
        </p:txBody>
      </p:sp>
      <p:sp>
        <p:nvSpPr>
          <p:cNvPr id="16" name="Shape 14"/>
          <p:cNvSpPr/>
          <p:nvPr/>
        </p:nvSpPr>
        <p:spPr>
          <a:xfrm>
            <a:off x="4674010" y="2660904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Diseño</a:t>
            </a:r>
            <a:endParaRPr lang="es" sz="1100" dirty="0"/>
          </a:p>
        </p:txBody>
      </p:sp>
      <p:sp>
        <p:nvSpPr>
          <p:cNvPr id="18" name="Shape 16"/>
          <p:cNvSpPr/>
          <p:nvPr/>
        </p:nvSpPr>
        <p:spPr>
          <a:xfrm>
            <a:off x="5315872" y="3035808"/>
            <a:ext cx="218233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Wireframes</a:t>
            </a:r>
            <a:endParaRPr lang="es" sz="1100" dirty="0"/>
          </a:p>
        </p:txBody>
      </p:sp>
      <p:sp>
        <p:nvSpPr>
          <p:cNvPr id="20" name="Shape 18"/>
          <p:cNvSpPr/>
          <p:nvPr/>
        </p:nvSpPr>
        <p:spPr>
          <a:xfrm>
            <a:off x="5315872" y="331927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Diseño visual</a:t>
            </a:r>
            <a:endParaRPr lang="es" sz="1100" dirty="0"/>
          </a:p>
        </p:txBody>
      </p:sp>
      <p:sp>
        <p:nvSpPr>
          <p:cNvPr id="22" name="Shape 20"/>
          <p:cNvSpPr/>
          <p:nvPr/>
        </p:nvSpPr>
        <p:spPr>
          <a:xfrm>
            <a:off x="6214479" y="3648456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Diseño aprobado</a:t>
            </a:r>
            <a:endParaRPr lang="es" sz="1100" dirty="0"/>
          </a:p>
        </p:txBody>
      </p:sp>
      <p:sp>
        <p:nvSpPr>
          <p:cNvPr id="24" name="Shape 22"/>
          <p:cNvSpPr/>
          <p:nvPr/>
        </p:nvSpPr>
        <p:spPr>
          <a:xfrm>
            <a:off x="7397620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Contenidos</a:t>
            </a:r>
            <a:endParaRPr lang="es" sz="1100" dirty="0"/>
          </a:p>
        </p:txBody>
      </p:sp>
      <p:sp>
        <p:nvSpPr>
          <p:cNvPr id="26" name="Shape 24"/>
          <p:cNvSpPr/>
          <p:nvPr/>
        </p:nvSpPr>
        <p:spPr>
          <a:xfrm>
            <a:off x="5315872" y="4352544"/>
            <a:ext cx="128372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Redacción de textos</a:t>
            </a:r>
            <a:endParaRPr lang="es" sz="1100" dirty="0"/>
          </a:p>
        </p:txBody>
      </p:sp>
      <p:sp>
        <p:nvSpPr>
          <p:cNvPr id="28" name="Shape 26"/>
          <p:cNvSpPr/>
          <p:nvPr/>
        </p:nvSpPr>
        <p:spPr>
          <a:xfrm>
            <a:off x="5315872" y="4636008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Fotos e imágenes</a:t>
            </a:r>
            <a:endParaRPr lang="es" sz="1100" dirty="0"/>
          </a:p>
        </p:txBody>
      </p:sp>
      <p:sp>
        <p:nvSpPr>
          <p:cNvPr id="30" name="Shape 28"/>
          <p:cNvSpPr/>
          <p:nvPr/>
        </p:nvSpPr>
        <p:spPr>
          <a:xfrm>
            <a:off x="5315872" y="496519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Desarrollo</a:t>
            </a:r>
            <a:endParaRPr lang="es" sz="1100" dirty="0"/>
          </a:p>
        </p:txBody>
      </p:sp>
      <p:sp>
        <p:nvSpPr>
          <p:cNvPr id="32" name="Shape 30"/>
          <p:cNvSpPr/>
          <p:nvPr/>
        </p:nvSpPr>
        <p:spPr>
          <a:xfrm>
            <a:off x="4674010" y="5340096"/>
            <a:ext cx="590513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Hosting y CMS</a:t>
            </a:r>
            <a:endParaRPr lang="es" sz="1100" dirty="0"/>
          </a:p>
        </p:txBody>
      </p:sp>
      <p:sp>
        <p:nvSpPr>
          <p:cNvPr id="34" name="Shape 32"/>
          <p:cNvSpPr/>
          <p:nvPr/>
        </p:nvSpPr>
        <p:spPr>
          <a:xfrm>
            <a:off x="4674010" y="5623560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Desarrollo de las páginas</a:t>
            </a:r>
            <a:endParaRPr lang="es" sz="1100" dirty="0"/>
          </a:p>
        </p:txBody>
      </p:sp>
      <p:sp>
        <p:nvSpPr>
          <p:cNvPr id="36" name="Shape 34"/>
          <p:cNvSpPr/>
          <p:nvPr/>
        </p:nvSpPr>
        <p:spPr>
          <a:xfrm>
            <a:off x="7754949" y="5952744"/>
            <a:ext cx="15404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Lanzamiento de sitio web</a:t>
            </a:r>
            <a:endParaRPr lang="e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Tareas · 2 nov 2026 – 30 dic 2026</a:t>
            </a:r>
            <a:endParaRPr lang="e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s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es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Plantilla gratuita de Planitude · planitude.app</a:t>
            </a:r>
            <a:endParaRPr lang="es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Carga de contenidos</a:t>
            </a:r>
            <a:endParaRPr lang="es" sz="1100" dirty="0"/>
          </a:p>
        </p:txBody>
      </p:sp>
      <p:sp>
        <p:nvSpPr>
          <p:cNvPr id="10" name="Shape 8"/>
          <p:cNvSpPr/>
          <p:nvPr/>
        </p:nvSpPr>
        <p:spPr>
          <a:xfrm>
            <a:off x="9552163" y="1673352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SEO y analítica</a:t>
            </a:r>
            <a:endParaRPr lang="es" sz="1100" dirty="0"/>
          </a:p>
        </p:txBody>
      </p:sp>
      <p:sp>
        <p:nvSpPr>
          <p:cNvPr id="12" name="Shape 10"/>
          <p:cNvSpPr/>
          <p:nvPr/>
        </p:nvSpPr>
        <p:spPr>
          <a:xfrm>
            <a:off x="10065653" y="2002536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Lanzamiento</a:t>
            </a:r>
            <a:endParaRPr lang="es" sz="1100" dirty="0"/>
          </a:p>
        </p:txBody>
      </p:sp>
      <p:sp>
        <p:nvSpPr>
          <p:cNvPr id="14" name="Shape 12"/>
          <p:cNvSpPr/>
          <p:nvPr/>
        </p:nvSpPr>
        <p:spPr>
          <a:xfrm>
            <a:off x="10065653" y="2377440"/>
            <a:ext cx="166884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Pruebas y control de calidad</a:t>
            </a:r>
            <a:endParaRPr lang="es" sz="1100" dirty="0"/>
          </a:p>
        </p:txBody>
      </p:sp>
      <p:sp>
        <p:nvSpPr>
          <p:cNvPr id="16" name="Shape 14"/>
          <p:cNvSpPr/>
          <p:nvPr/>
        </p:nvSpPr>
        <p:spPr>
          <a:xfrm>
            <a:off x="10065653" y="2660904"/>
            <a:ext cx="770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Correcciones</a:t>
            </a:r>
            <a:endParaRPr lang="es" sz="1100" dirty="0"/>
          </a:p>
        </p:txBody>
      </p:sp>
      <p:sp>
        <p:nvSpPr>
          <p:cNvPr id="18" name="Shape 16"/>
          <p:cNvSpPr/>
          <p:nvPr/>
        </p:nvSpPr>
        <p:spPr>
          <a:xfrm>
            <a:off x="10835888" y="2990088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Sitio en línea</a:t>
            </a:r>
            <a:endParaRPr lang="es" sz="1100" dirty="0"/>
          </a:p>
        </p:txBody>
      </p:sp>
      <p:sp>
        <p:nvSpPr>
          <p:cNvPr id="20" name="Shape 18"/>
          <p:cNvSpPr/>
          <p:nvPr/>
        </p:nvSpPr>
        <p:spPr>
          <a:xfrm>
            <a:off x="11377166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5.4  Revisión posterior al lanzamiento</a:t>
            </a:r>
            <a:endParaRPr lang="es" sz="1100" dirty="0"/>
          </a:p>
        </p:txBody>
      </p:sp>
      <p:sp>
        <p:nvSpPr>
          <p:cNvPr id="22" name="Shape 20"/>
          <p:cNvSpPr/>
          <p:nvPr/>
        </p:nvSpPr>
        <p:spPr>
          <a:xfrm>
            <a:off x="11477750" y="3648456"/>
            <a:ext cx="2567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Lanzamiento de sitio web</dc:title>
  <dc:subject>PptxGenJS Presentation</dc:subject>
  <dc:creator>Planitude</dc:creator>
  <cp:lastModifiedBy>Planitude</cp:lastModifiedBy>
  <cp:revision>1</cp:revision>
  <dcterms:created xsi:type="dcterms:W3CDTF">2026-10-13T15:16:12Z</dcterms:created>
  <dcterms:modified xsi:type="dcterms:W3CDTF">2026-10-13T15:16:12Z</dcterms:modified>
</cp:coreProperties>
</file>