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Rakennushankkeen aikataulu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24.5.2027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fi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fi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Valmisteluvaihe</a:t>
            </a:r>
            <a:endParaRPr lang="fi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Työmaan perustaminen ja maanrakennus</a:t>
            </a:r>
            <a:endParaRPr lang="fi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Runkovaihe</a:t>
            </a:r>
            <a:endParaRPr lang="fi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Vaippa</a:t>
            </a:r>
            <a:endParaRPr lang="fi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Talotekniikka</a:t>
            </a:r>
            <a:endParaRPr lang="fi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Sisävalmistus</a:t>
            </a:r>
            <a:endParaRPr lang="fi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Vastaanotto ja luovutus</a:t>
            </a:r>
            <a:endParaRPr lang="fi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Rakennushankkeen aikataulu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24.5.2027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fi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fi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Valmisteluvaihe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Toteutussuunnittelu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Rakennuslupa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Urakkatarjoukset ja urakkasopimus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Rakentamisen aloitus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Työmaan perustaminen ja maanrakennus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Työmaan perustaminen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Kaivu- ja maanrakennustyöt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Runkovaihe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Perustukset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Runko: pilarit, seinät ja palkit</a:t>
            </a:r>
            <a:endParaRPr lang="fi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Välipohjat ja yläpohja</a:t>
            </a:r>
            <a:endParaRPr lang="fi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Runko valmis</a:t>
            </a:r>
            <a:endParaRPr lang="fi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Vaippa</a:t>
            </a:r>
            <a:endParaRPr lang="fi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Rakennushankkeen aikataulu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24.5.2027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fi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fi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Muuraus- ja seinätyöt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Vedeneristys ja lämmöneristys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Ikkunat ja ulko-ovet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Talotekniikka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LVI-asennukset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Sähköasennukset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Sisävalmistus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Rappaus ja tasoitteet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Lattiat ja laatoitus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Maalaus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Piha-alueet</a:t>
            </a:r>
            <a:endParaRPr lang="fi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Vastaanotto ja luovutus</a:t>
            </a:r>
            <a:endParaRPr lang="fi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Koekäytöt ja tarkastukset</a:t>
            </a:r>
            <a:endParaRPr lang="fi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Kohteen luovutus</a:t>
            </a:r>
            <a:endParaRPr lang="fi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Rakennushankkeen aikataulu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