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Uuden työntekijän perehdytys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Vaiheet ja merkkipaalut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Ennen ensimmäistä päivää</a:t>
            </a:r>
            <a:endParaRPr lang="fi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Ensimmäinen viikko</a:t>
            </a:r>
            <a:endParaRPr lang="fi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Ensimmäinen kuukausi</a:t>
            </a:r>
            <a:endParaRPr lang="fi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Ensimmäiset 90 päivää</a:t>
            </a:r>
            <a:endParaRPr lang="fi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Uuden työntekijän perehdytys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Ennen ensimmäistä päivää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Tarjous ja sopimus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Sopimus allekirjoitettu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Laitteet, tunnukset ja käyttöoikeudet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Tukihenkilön nimeäminen</a:t>
            </a:r>
            <a:endParaRPr lang="fi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Tervetulopaketti</a:t>
            </a:r>
            <a:endParaRPr lang="fi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Ensimmäinen viikko</a:t>
            </a:r>
            <a:endParaRPr lang="fi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Ensimmäinen päivä</a:t>
            </a:r>
            <a:endParaRPr lang="fi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Yritykseen ja tiimiin tutustuminen</a:t>
            </a:r>
            <a:endParaRPr lang="fi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HR-asiakirjat</a:t>
            </a:r>
            <a:endParaRPr lang="fi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Työkalujen koulutus</a:t>
            </a:r>
            <a:endParaRPr lang="fi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Ensimmäinen kuukausi</a:t>
            </a:r>
            <a:endParaRPr lang="fi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Tehtäväkohtainen koulutus</a:t>
            </a:r>
            <a:endParaRPr lang="fi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Ensimmäinen ohjattu tehtävä</a:t>
            </a:r>
            <a:endParaRPr lang="fi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Uuden työntekijän perehdytys</a:t>
            </a:r>
            <a:endParaRPr lang="f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Tehtävät · 2.11.2026 – 25.1.2027</a:t>
            </a:r>
            <a:endParaRPr lang="f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marras</a:t>
            </a:r>
            <a:endParaRPr lang="fi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joulu</a:t>
            </a:r>
            <a:endParaRPr lang="fi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tammi</a:t>
            </a:r>
            <a:endParaRPr lang="fi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Planituden ilmainen pohja · planitude.app</a:t>
            </a:r>
            <a:endParaRPr lang="fi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 päivän tarkistus</a:t>
            </a:r>
            <a:endParaRPr lang="fi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Ensimmäiset 90 päivää</a:t>
            </a:r>
            <a:endParaRPr lang="fi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Tavoitteiden asettaminen</a:t>
            </a:r>
            <a:endParaRPr lang="fi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 päivän arviointi</a:t>
            </a:r>
            <a:endParaRPr lang="fi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Uuden työntekijän perehdytys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