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ERP/CRM-järjestelmän käyttöönotto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Vaiheet ja merkkipaalut · 2.11.2026 – 16.3.2027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helmi</a:t>
            </a:r>
            <a:endParaRPr lang="fi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maalis</a:t>
            </a:r>
            <a:endParaRPr lang="fi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Valinta</a:t>
            </a:r>
            <a:endParaRPr lang="fi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Analyysi ja suunnittelu</a:t>
            </a:r>
            <a:endParaRPr lang="fi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Toteutus</a:t>
            </a:r>
            <a:endParaRPr lang="fi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Testaus ja koulutus</a:t>
            </a:r>
            <a:endParaRPr lang="fi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Käyttöönotto</a:t>
            </a:r>
            <a:endParaRPr lang="fi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ERP/CRM-järjestelmän käyttöönotto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16.3.2027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helmi</a:t>
            </a:r>
            <a:endParaRPr lang="fi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maalis</a:t>
            </a:r>
            <a:endParaRPr lang="fi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Valinta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Vaatimusten keruu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Toimittajan valinta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Sopimus allekirjoitettu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Analyysi ja suunnittelu</a:t>
            </a:r>
            <a:endParaRPr lang="fi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Prosessien analysointi</a:t>
            </a:r>
            <a:endParaRPr lang="fi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Ratkaisun suunnittelu</a:t>
            </a:r>
            <a:endParaRPr lang="fi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Suunnitelman hyväksyntä</a:t>
            </a:r>
            <a:endParaRPr lang="fi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Toteutus</a:t>
            </a:r>
            <a:endParaRPr lang="fi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Järjestelmän konfigurointi</a:t>
            </a:r>
            <a:endParaRPr lang="fi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Integraatiot</a:t>
            </a:r>
            <a:endParaRPr lang="fi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Tietojen siirto</a:t>
            </a:r>
            <a:endParaRPr lang="fi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Testaus ja koulutus</a:t>
            </a:r>
            <a:endParaRPr lang="fi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Järjestelmätestaus</a:t>
            </a:r>
            <a:endParaRPr lang="fi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ERP/CRM-järjestelmän käyttöönotto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16.3.2027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helmi</a:t>
            </a:r>
            <a:endParaRPr lang="fi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maalis</a:t>
            </a:r>
            <a:endParaRPr lang="fi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Käyttäjähyväksyntätestaus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Käyttäjäkoulutus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Käyttöönotto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Käyttöönotto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Tehostettu tuki käyttöönoton jälkeen</a:t>
            </a:r>
            <a:endParaRPr lang="fi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Projektin päättäminen</a:t>
            </a:r>
            <a:endParaRPr lang="fi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ERP/CRM-järjestelmän käyttöönotto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