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Tapahtuman järjestäminen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18.12.2026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Suunnittelu</a:t>
            </a:r>
            <a:endParaRPr lang="fi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Toimittajat</a:t>
            </a:r>
            <a:endParaRPr lang="fi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Markkinointi</a:t>
            </a:r>
            <a:endParaRPr lang="fi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Tapahtuma</a:t>
            </a:r>
            <a:endParaRPr lang="fi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Tapahtuman järjestäminen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18.12.2026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Suunnittelu</a:t>
            </a:r>
            <a:endParaRPr lang="fi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Tavoitteet ja budjetti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Päivämäärän ja tilan valinta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Tila varattu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Ohjelma ja puhujat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Toimittajat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Tarjoilu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AV-tekniikka ja lavarakenteet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Vieraiden ja puhujien majoitus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Markkinointi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Tapahtumasivu ja ilmoittautuminen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Kutsut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Markkinointikampanja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Tapahtuma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Tapahtuman järjestäminen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18.12.2026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Lopullinen ohjelma</a:t>
            </a:r>
            <a:endParaRPr lang="fi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Harjoitus ja henkilöstön perehdytys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Tapahtumapäivä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Kiitokset ja kysely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Budjetin tarkastus ja loppuraportti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Tapahtuman järjestäminen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