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Kodin remontti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25.1.2027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Suunnittelu</a:t>
            </a:r>
            <a:endParaRPr lang="f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Purku</a:t>
            </a:r>
            <a:endParaRPr lang="fi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Tekniset asennukset</a:t>
            </a:r>
            <a:endParaRPr lang="fi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Pinnoitukset</a:t>
            </a:r>
            <a:endParaRPr lang="fi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Luovutus</a:t>
            </a:r>
            <a:endParaRPr lang="fi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Kodin remontti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25.1.2027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Suunnittelu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Mittaus ja mitat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Sisustussuunnittelu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Luvat ja asiakirjat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Urakoitsijoiden tarjoukset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Urakoitsija valittu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Purku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Työmaan perustaminen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Purku ja poistotyöt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Rakennusjätteen poisto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Tekniset asennukset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Putkityöt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Sähköasennus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Tasoitus ja rappaus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Kodin remontti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25.1.2027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Pinnoitukset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Lattiat ja laatoitus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Ovet ja ikkunat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Maalaus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Keittiö- ja kylpyhuonekalusteet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Luovutus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Loppusiivous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Loppukatselmus ja luovutus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Kodin remontti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