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Markkinointikampanja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28.12.2026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Strategia</a:t>
            </a:r>
            <a:endParaRPr lang="fi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Tuotanto</a:t>
            </a:r>
            <a:endParaRPr lang="fi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Käyttöönotto</a:t>
            </a:r>
            <a:endParaRPr lang="fi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Analyysi</a:t>
            </a:r>
            <a:endParaRPr lang="fi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Markkinointikampanja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28.12.2026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Strategia</a:t>
            </a:r>
            <a:endParaRPr lang="fi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Tavoitteet ja KPI:t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Kohderyhmän tutkimus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Budjetti ja kanavat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Luova brief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Tuotanto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Tekstien kirjoittaminen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Visuaalit ja video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Laskeutumissivu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Luova materiaali hyväksytty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Käyttöönotto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Kampanjan ja seurannan määritys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Kampanja käynnissä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Seuranta ja optimointi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Markkinointikampanja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28.12.2026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Väliraportti</a:t>
            </a:r>
            <a:endParaRPr lang="fi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Analyysi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Loppuraportti ja opitut asiat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Markkinointikampanja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