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Toimistomuutto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Vaiheet ja merkkipaalut · 2.11.2026 – 21.12.2026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Suunnittelu</a:t>
            </a:r>
            <a:endParaRPr lang="fi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Valmistelut</a:t>
            </a:r>
            <a:endParaRPr lang="fi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Muutto</a:t>
            </a:r>
            <a:endParaRPr lang="fi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Toimistomuutto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21.12.2026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Suunnittelu</a:t>
            </a:r>
            <a:endParaRPr lang="fi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Tarvekartoitus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Uuden toimiston etsintä</a:t>
            </a:r>
            <a:endParaRPr lang="fi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Vuokrasopimus allekirjoitettu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Valmistelut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Tilasuunnitelma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Verkko, puhelimet ja IT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Kalusteiden tilaus</a:t>
            </a:r>
            <a:endParaRPr lang="fi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Asiakkaiden ja toimittajien tiedottaminen</a:t>
            </a:r>
            <a:endParaRPr lang="fi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Osoitteenmuutos ja viranomaisasiat</a:t>
            </a:r>
            <a:endParaRPr lang="fi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Muutto</a:t>
            </a:r>
            <a:endParaRPr lang="fi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Pakkaus</a:t>
            </a:r>
            <a:endParaRPr lang="fi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Muuttopäivä</a:t>
            </a:r>
            <a:endParaRPr lang="fi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Purku ja käyttöönotto</a:t>
            </a:r>
            <a:endParaRPr lang="fi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Toimistomuutto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21.12.2026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Vanhan toimiston luovutus</a:t>
            </a:r>
            <a:endParaRPr lang="fi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Toiminta käynnissä uudessa toimistossa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Toimistomuutto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