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Tuotteen tai sovelluksen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Toteutus</a:t>
            </a:r>
            <a:endParaRPr lang="fi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Markkinoille vienti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Julkaisu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Tuotteen tai sovelluksen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Markkinatutkimus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Markkina-asemointi ja hinnoittelu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Julkaisusuunnitelma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Toteutus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MVP:n kehitys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Beta-testaus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Palautteen pohjalta tehtävät korjaukset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Markkinoille vienti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Laskeutumissivu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Lehdistömateriaali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Sovelluskauppasivu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Kampanjan valmistelu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Julkaisu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Tuotteen tai sovelluksen julkaisu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Julkaisupäivä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Julkaisukampanja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 päivän tulosten arviointi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Tuotteen tai sovelluksen julkaisu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