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Myymälän avaaminen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3.2.2027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Suunnittelu</a:t>
            </a:r>
            <a:endParaRPr lang="fi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Sisustus</a:t>
            </a:r>
            <a:endParaRPr lang="fi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Varasto ja henkilöstö</a:t>
            </a:r>
            <a:endParaRPr lang="fi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Avaaminen</a:t>
            </a:r>
            <a:endParaRPr lang="fi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Myymälän avaaminen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3.2.2027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Suunnittelu</a:t>
            </a:r>
            <a:endParaRPr lang="fi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Liiketoimintasuunnitelma</a:t>
            </a:r>
            <a:endParaRPr lang="fi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Liiketilan etsintä</a:t>
            </a:r>
            <a:endParaRPr lang="fi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Vuokrasopimus allekirjoitettu</a:t>
            </a:r>
            <a:endParaRPr lang="fi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Lisenssit ja luvat</a:t>
            </a:r>
            <a:endParaRPr lang="fi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Sisustus</a:t>
            </a:r>
            <a:endParaRPr lang="fi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Myymälän suunnittelu</a:t>
            </a:r>
            <a:endParaRPr lang="fi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Sisustustyöt</a:t>
            </a:r>
            <a:endParaRPr lang="fi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Kyltit ja näyteikkunat</a:t>
            </a:r>
            <a:endParaRPr lang="fi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Kassa- ja IT-järjestelmät</a:t>
            </a:r>
            <a:endParaRPr lang="fi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Varasto ja henkilöstö</a:t>
            </a:r>
            <a:endParaRPr lang="fi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Toimittajat ja ensimmäinen tilaus</a:t>
            </a:r>
            <a:endParaRPr lang="fi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Henkilöstön rekrytointi</a:t>
            </a:r>
            <a:endParaRPr lang="fi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Henkilöstön koulutus</a:t>
            </a:r>
            <a:endParaRPr lang="fi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Myymälän avaaminen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3.2.2027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Tavaratoimitus ja esillepano</a:t>
            </a:r>
            <a:endParaRPr lang="fi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Avaaminen</a:t>
            </a:r>
            <a:endParaRPr lang="fi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Pehmeä avaus</a:t>
            </a:r>
            <a:endParaRPr lang="fi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Avajaiskampanja</a:t>
            </a:r>
            <a:endParaRPr lang="fi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Avajaiset</a:t>
            </a:r>
            <a:endParaRPr lang="fi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Myymälän avaaminen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