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Sprinttipohjainen ohjelmistokehitys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20.1.2027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fi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fi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fi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fi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fi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Julkaisu</a:t>
            </a:r>
            <a:endParaRPr lang="fi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Sprinttipohjainen ohjelmistokehitys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20.1.2027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ja arkkitehtuuri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Ympäristöt ja CI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Sprintin suunnittelu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Kehitys ja testaus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Katselmointi ja retrospektiivi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Sprintin suunnittelu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Kehitys ja testaus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Katselmointi ja retrospektiivi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Sprintin suunnittelu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Kehitys ja testaus</a:t>
            </a:r>
            <a:endParaRPr lang="fi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Sprinttipohjainen ohjelmistokehitys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20.1.2027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Katselmointi ja retrospektiivi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Sprintin suunnittelu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Kehitys ja testaus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Katselmointi ja retrospektiivi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Julkaisu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Vakautus ja regressiotestaus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Tuotantojulkaisu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Julkaisun jälkeinen tuki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Sprinttipohjainen ohjelmistokehitys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