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Opinnäyte tai tutkimushanke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10.3.2027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fi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f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Suunnitelma</a:t>
            </a:r>
            <a:endParaRPr lang="fi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Tutkimus</a:t>
            </a:r>
            <a:endParaRPr lang="fi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Kirjoittaminen</a:t>
            </a:r>
            <a:endParaRPr lang="fi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Puolustus</a:t>
            </a:r>
            <a:endParaRPr lang="fi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Opinnäyte tai tutkimushanke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10.3.2027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fi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f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Suunnitelma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Aiheen valinta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Kirjallisuuskatsaus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Suunnitelman laatiminen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Suunnitelma hyväksytty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Tutkimus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Menetelmän suunnittelu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Aineiston keruu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Aineiston analyysi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Kirjoittaminen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Johdanto ja kirjallisuusluku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Menetelmäluku</a:t>
            </a:r>
            <a:endParaRPr lang="fi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Tulosluku</a:t>
            </a:r>
            <a:endParaRPr lang="fi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Pohdinta ja johtopäätökset</a:t>
            </a:r>
            <a:endParaRPr lang="fi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Opinnäyte tai tutkimushanke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10.3.2027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helmi</a:t>
            </a:r>
            <a:endParaRPr lang="fi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maalis</a:t>
            </a:r>
            <a:endParaRPr lang="f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Tarkistus ohjaajan kanssa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Ulkoasu ja lähdeluettelo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Puolustus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Opinnäyte jätetty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Esityksen valmistelu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Opinnäytteen puolustus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Opinnäyte tai tutkimushanke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