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Häät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29.1.2027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Perusasiat</a:t>
            </a:r>
            <a:endParaRPr lang="f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Palveluntarjoajat</a:t>
            </a:r>
            <a:endParaRPr lang="fi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Kutsut</a:t>
            </a:r>
            <a:endParaRPr lang="fi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Viimeiset yksityiskohdat</a:t>
            </a:r>
            <a:endParaRPr lang="fi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Häät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29.1.2027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Perusasiat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Budjetti ja vieraslista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Päivämäärän valinta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Juhlapaikan varaus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Vihkiseremonia ja asiakirjat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Palveluntarjoajat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Valokuvaaja ja videointi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Pitopalvelu ja menu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Musiikki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Kukat ja koristeet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Hääasut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Kutsut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Päivä varalle -kutsu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Kutsujen lähettäminen</a:t>
            </a:r>
            <a:endParaRPr lang="fi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Häät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29.1.2027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Vastausten kerääminen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Viimeiset yksityiskohdat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Istumajärjestys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Viimeiset tapaamiset palveluntarjoajien kanssa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Vihkiseremonian harjoitus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Suuri päivä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Häät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