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Intégration d’un nouveau salarié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25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 l’arrivée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Première semaine</a:t>
            </a:r>
            <a:endParaRPr lang="fr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Premier mois</a:t>
            </a:r>
            <a:endParaRPr lang="fr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premiers jours</a:t>
            </a:r>
            <a:endParaRPr lang="fr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Intégration d’un nouveau salarié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25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Avant l’arrivée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Offre et contrat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Contrat signé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Matériel, comptes et accès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Désigner un parrain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Kit de bienvenue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Première semaine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Premier jour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Présentation de l’entreprise et de l’équipe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Formalités RH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Formation aux outils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Premier mois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Formation au poste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Première mission accompagnée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Intégration d’un nouveau salarié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25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Point à 30 jours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90 premiers jours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Définition des objectifs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Bilan des 90 jours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Intégration d’un nouveau salarié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