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f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Déploiement ERP/CRM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et jalons · 2 nov. 2026 – 16 mars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févr.</a:t>
            </a:r>
            <a:endParaRPr lang="fr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f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Sélection</a:t>
            </a:r>
            <a:endParaRPr lang="fr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 et conception</a:t>
            </a:r>
            <a:endParaRPr lang="fr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Réalisation</a:t>
            </a:r>
            <a:endParaRPr lang="fr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Recette et formation</a:t>
            </a:r>
            <a:endParaRPr lang="fr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Démarrage</a:t>
            </a:r>
            <a:endParaRPr lang="fr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Déploiement ERP/CRM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16 mars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févr.</a:t>
            </a:r>
            <a:endParaRPr lang="fr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f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Sélection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Recueil des besoins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Choix de l’éditeur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Contrat signé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Analyse et conception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Analyse des processus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Conception de la solution</a:t>
            </a:r>
            <a:endParaRPr lang="fr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Conception validée</a:t>
            </a:r>
            <a:endParaRPr lang="fr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Réalisation</a:t>
            </a:r>
            <a:endParaRPr lang="fr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Paramétrage du système</a:t>
            </a:r>
            <a:endParaRPr lang="fr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Interfaces</a:t>
            </a:r>
            <a:endParaRPr lang="fr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Reprise des données</a:t>
            </a:r>
            <a:endParaRPr lang="fr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Recette et formation</a:t>
            </a:r>
            <a:endParaRPr lang="fr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Tests système</a:t>
            </a:r>
            <a:endParaRPr lang="fr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Déploiement ERP/CRM</a:t>
            </a:r>
            <a:endParaRPr lang="f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Tâches · 2 nov. 2026 – 16 mars 2027</a:t>
            </a:r>
            <a:endParaRPr lang="f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fr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déc.</a:t>
            </a:r>
            <a:endParaRPr lang="fr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janv.</a:t>
            </a:r>
            <a:endParaRPr lang="fr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févr.</a:t>
            </a:r>
            <a:endParaRPr lang="fr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f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mars</a:t>
            </a:r>
            <a:endParaRPr lang="fr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f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Modèle gratuit de Planitude · planitude.app</a:t>
            </a:r>
            <a:endParaRPr lang="fr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Recette utilisateurs</a:t>
            </a:r>
            <a:endParaRPr lang="fr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Formation des utilisateurs</a:t>
            </a:r>
            <a:endParaRPr lang="fr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Démarrage</a:t>
            </a:r>
            <a:endParaRPr lang="fr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Mise en production</a:t>
            </a:r>
            <a:endParaRPr lang="fr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Accompagnement post-démarrage</a:t>
            </a:r>
            <a:endParaRPr lang="fr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f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Clôture du projet</a:t>
            </a:r>
            <a:endParaRPr lang="fr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Déploiement ERP/CRM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