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Organisation d’événement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18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Préparation</a:t>
            </a:r>
            <a:endParaRPr lang="f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Prestataires</a:t>
            </a:r>
            <a:endParaRPr lang="fr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Promotion</a:t>
            </a:r>
            <a:endParaRPr lang="fr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Événement</a:t>
            </a:r>
            <a:endParaRPr lang="fr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Organisation d’événement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18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Préparation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Objectifs et budget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Choix de la date et du lieu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Lieu réservé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Programme et intervenants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Prestataires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Traiteur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Son, vidéo et scénographie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Hébergement des invités et intervenants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Promotion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Page de l’événement et inscriptions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Invitations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Campagne de promotion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Événement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Organisation d’événement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18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Programme définitif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Répétition et briefing de l’équipe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Jour J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Remerciements et questionnaire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Bilan budgétaire et rapport final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 d’événement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