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Campagne marketing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28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Stratégie</a:t>
            </a:r>
            <a:endParaRPr lang="f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</a:t>
            </a:r>
            <a:endParaRPr lang="fr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Diffusion</a:t>
            </a:r>
            <a:endParaRPr lang="fr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</a:t>
            </a:r>
            <a:endParaRPr lang="fr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Campagne marketing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28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Stratégie</a:t>
            </a:r>
            <a:endParaRPr lang="f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Objectifs et KPI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Étude de la cible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Budget et canaux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Brief créatif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Production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Rédaction des messages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Visuels et vidéos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Page d’atterrissage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Créations validées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Diffusion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Paramétrage des campagnes et du suivi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Campagne en ligne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Suivi et optimisation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Campagne marketing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28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Point d’étape</a:t>
            </a:r>
            <a:endParaRPr lang="fr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Analyse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Bilan final et enseignements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Campagne marketing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