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Déménagement de bureaux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21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Préparation</a:t>
            </a:r>
            <a:endParaRPr lang="f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Préparatifs</a:t>
            </a:r>
            <a:endParaRPr lang="fr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Déménagement</a:t>
            </a:r>
            <a:endParaRPr lang="fr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Déménagement de bureaux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21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Préparation</a:t>
            </a:r>
            <a:endParaRPr lang="f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Analyse des besoins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Recherche des nouveaux locaux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Bail signé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Préparatifs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Plan d’aménagement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Réseau, téléphonie et informatique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Commande du mobilier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Information des clients et fournisseurs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Changement d’adresse et formalités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Déménagement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Mise en cartons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Jour du déménagement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Déballage et installation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Déménagement de bureaux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21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Restitution des anciens locaux</a:t>
            </a:r>
            <a:endParaRPr lang="fr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Opérationnels dans les nouveaux locaux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Déménagement de bureaux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