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Lancement de produit ou d’app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et jalons · 2 nov. 2026 – 29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Stratégie</a:t>
            </a:r>
            <a:endParaRPr lang="f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Développement</a:t>
            </a:r>
            <a:endParaRPr lang="fr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Mise sur le marché</a:t>
            </a:r>
            <a:endParaRPr lang="fr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Lancement</a:t>
            </a:r>
            <a:endParaRPr lang="fr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Lancement de produit ou d’app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29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Stratégie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Étude de marché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Positionnement et prix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Plan de lancement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Développement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Développement du MVP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Bêta-test utilisateurs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Corrections suite aux retours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Mise sur le marché</a:t>
            </a:r>
            <a:endParaRPr lang="fr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Page d’atterrissage</a:t>
            </a:r>
            <a:endParaRPr lang="fr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Dossier de presse</a:t>
            </a:r>
            <a:endParaRPr lang="fr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Fiche sur les stores</a:t>
            </a:r>
            <a:endParaRPr lang="fr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Préparation de la campagne</a:t>
            </a:r>
            <a:endParaRPr lang="fr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Lancement</a:t>
            </a:r>
            <a:endParaRPr lang="fr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Lancement de produit ou d’app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29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Jour du lancement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Campagne de lancement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Bilan à 30 jours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Lancement de produit ou d’app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