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Ouverture de boutique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3 févr.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Préparation</a:t>
            </a:r>
            <a:endParaRPr lang="fr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Aménagement</a:t>
            </a:r>
            <a:endParaRPr lang="fr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et équipe</a:t>
            </a:r>
            <a:endParaRPr lang="fr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Ouverture</a:t>
            </a:r>
            <a:endParaRPr lang="fr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Ouverture de boutique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3 févr.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Préparation</a:t>
            </a:r>
            <a:endParaRPr lang="fr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Business plan</a:t>
            </a:r>
            <a:endParaRPr lang="fr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Recherche du local</a:t>
            </a:r>
            <a:endParaRPr lang="fr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Bail signé</a:t>
            </a:r>
            <a:endParaRPr lang="fr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Licences et autorisations</a:t>
            </a:r>
            <a:endParaRPr lang="fr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Aménagement</a:t>
            </a:r>
            <a:endParaRPr lang="fr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Conception de la boutique</a:t>
            </a:r>
            <a:endParaRPr lang="fr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Travaux d’aménagement</a:t>
            </a:r>
            <a:endParaRPr lang="fr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Enseigne et vitrines</a:t>
            </a:r>
            <a:endParaRPr lang="fr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Caisse et informatique</a:t>
            </a:r>
            <a:endParaRPr lang="fr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Stock et équipe</a:t>
            </a:r>
            <a:endParaRPr lang="fr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Fournisseurs et première commande</a:t>
            </a:r>
            <a:endParaRPr lang="fr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Recrutement de l’équipe</a:t>
            </a:r>
            <a:endParaRPr lang="fr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Formation de l’équipe</a:t>
            </a:r>
            <a:endParaRPr lang="fr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Ouverture de boutique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3 févr.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Livraison et mise en rayon</a:t>
            </a:r>
            <a:endParaRPr lang="fr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Ouverture</a:t>
            </a:r>
            <a:endParaRPr lang="fr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Ouverture en douceur</a:t>
            </a:r>
            <a:endParaRPr lang="fr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Promotion de l’inauguration</a:t>
            </a:r>
            <a:endParaRPr lang="fr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Inauguration</a:t>
            </a:r>
            <a:endParaRPr lang="fr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Ouverture de boutique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