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fr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fr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fr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fr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Mémoire ou thèse</a:t>
            </a:r>
            <a:endParaRPr lang="fr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fr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Phases et jalons · 2 nov. 2026 – 10 mars 2027</a:t>
            </a:r>
            <a:endParaRPr lang="fr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444752"/>
            <a:ext cx="1702677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fr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nov.</a:t>
            </a:r>
            <a:endParaRPr lang="fr" sz="1000" dirty="0"/>
          </a:p>
        </p:txBody>
      </p:sp>
      <p:sp>
        <p:nvSpPr>
          <p:cNvPr id="6" name="Shape 4"/>
          <p:cNvSpPr/>
          <p:nvPr/>
        </p:nvSpPr>
        <p:spPr>
          <a:xfrm>
            <a:off x="5863197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863197" y="1444752"/>
            <a:ext cx="1820103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fr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déc.</a:t>
            </a:r>
            <a:endParaRPr lang="fr" sz="1000" dirty="0"/>
          </a:p>
        </p:txBody>
      </p:sp>
      <p:sp>
        <p:nvSpPr>
          <p:cNvPr id="8" name="Shape 6"/>
          <p:cNvSpPr/>
          <p:nvPr/>
        </p:nvSpPr>
        <p:spPr>
          <a:xfrm>
            <a:off x="7683299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7683299" y="1444752"/>
            <a:ext cx="1820103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fr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janv.</a:t>
            </a:r>
            <a:endParaRPr lang="fr" sz="1000" dirty="0"/>
          </a:p>
        </p:txBody>
      </p:sp>
      <p:sp>
        <p:nvSpPr>
          <p:cNvPr id="10" name="Shape 8"/>
          <p:cNvSpPr/>
          <p:nvPr/>
        </p:nvSpPr>
        <p:spPr>
          <a:xfrm>
            <a:off x="9503402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9503402" y="1444752"/>
            <a:ext cx="1643964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fr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févr.</a:t>
            </a:r>
            <a:endParaRPr lang="fr" sz="1000" dirty="0"/>
          </a:p>
        </p:txBody>
      </p:sp>
      <p:sp>
        <p:nvSpPr>
          <p:cNvPr id="12" name="Shape 10"/>
          <p:cNvSpPr/>
          <p:nvPr/>
        </p:nvSpPr>
        <p:spPr>
          <a:xfrm>
            <a:off x="11147365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11147365" y="1444752"/>
            <a:ext cx="58713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fr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mars</a:t>
            </a:r>
            <a:endParaRPr lang="fr" sz="1000" dirty="0"/>
          </a:p>
        </p:txBody>
      </p:sp>
      <p:sp>
        <p:nvSpPr>
          <p:cNvPr id="14" name="Text 12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fr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Modèle gratuit de Planitude · planitude.app</a:t>
            </a:r>
            <a:endParaRPr lang="fr" sz="1000" dirty="0"/>
          </a:p>
        </p:txBody>
      </p:sp>
      <p:sp>
        <p:nvSpPr>
          <p:cNvPr id="15" name="Text 13"/>
          <p:cNvSpPr/>
          <p:nvPr/>
        </p:nvSpPr>
        <p:spPr>
          <a:xfrm>
            <a:off x="457200" y="1737360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r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Projet de recherche</a:t>
            </a:r>
            <a:endParaRPr lang="fr" sz="1300" dirty="0"/>
          </a:p>
        </p:txBody>
      </p:sp>
      <p:sp>
        <p:nvSpPr>
          <p:cNvPr id="16" name="Shape 14"/>
          <p:cNvSpPr/>
          <p:nvPr/>
        </p:nvSpPr>
        <p:spPr>
          <a:xfrm>
            <a:off x="4160520" y="1879092"/>
            <a:ext cx="1937529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5927970" y="1850746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57200" y="2304288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r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Recherche</a:t>
            </a:r>
            <a:endParaRPr lang="fr" sz="1300" dirty="0"/>
          </a:p>
        </p:txBody>
      </p:sp>
      <p:sp>
        <p:nvSpPr>
          <p:cNvPr id="19" name="Shape 17"/>
          <p:cNvSpPr/>
          <p:nvPr/>
        </p:nvSpPr>
        <p:spPr>
          <a:xfrm>
            <a:off x="6215475" y="2446020"/>
            <a:ext cx="2759510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57200" y="2871216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r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Rédaction</a:t>
            </a:r>
            <a:endParaRPr lang="fr" sz="1300" dirty="0"/>
          </a:p>
        </p:txBody>
      </p:sp>
      <p:sp>
        <p:nvSpPr>
          <p:cNvPr id="21" name="Shape 19"/>
          <p:cNvSpPr/>
          <p:nvPr/>
        </p:nvSpPr>
        <p:spPr>
          <a:xfrm>
            <a:off x="6215475" y="3012948"/>
            <a:ext cx="5108030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57200" y="3438144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r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Soutenance</a:t>
            </a:r>
            <a:endParaRPr lang="fr" sz="1300" dirty="0"/>
          </a:p>
        </p:txBody>
      </p:sp>
      <p:sp>
        <p:nvSpPr>
          <p:cNvPr id="23" name="Shape 21"/>
          <p:cNvSpPr/>
          <p:nvPr/>
        </p:nvSpPr>
        <p:spPr>
          <a:xfrm>
            <a:off x="11264791" y="3579876"/>
            <a:ext cx="469704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11153426" y="3551530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11564417" y="3551530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fr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Mémoire ou thèse</a:t>
            </a:r>
            <a:endParaRPr lang="fr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fr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Tâches · 2 nov. 2026 – 10 mars 2027</a:t>
            </a:r>
            <a:endParaRPr lang="fr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1702677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fr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nov.</a:t>
            </a:r>
            <a:endParaRPr lang="fr" sz="1000" dirty="0"/>
          </a:p>
        </p:txBody>
      </p:sp>
      <p:sp>
        <p:nvSpPr>
          <p:cNvPr id="6" name="Shape 4"/>
          <p:cNvSpPr/>
          <p:nvPr/>
        </p:nvSpPr>
        <p:spPr>
          <a:xfrm>
            <a:off x="5863197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863197" y="1307592"/>
            <a:ext cx="1820103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fr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déc.</a:t>
            </a:r>
            <a:endParaRPr lang="fr" sz="1000" dirty="0"/>
          </a:p>
        </p:txBody>
      </p:sp>
      <p:sp>
        <p:nvSpPr>
          <p:cNvPr id="8" name="Shape 6"/>
          <p:cNvSpPr/>
          <p:nvPr/>
        </p:nvSpPr>
        <p:spPr>
          <a:xfrm>
            <a:off x="7683299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7683299" y="1307592"/>
            <a:ext cx="1820103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fr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janv.</a:t>
            </a:r>
            <a:endParaRPr lang="fr" sz="1000" dirty="0"/>
          </a:p>
        </p:txBody>
      </p:sp>
      <p:sp>
        <p:nvSpPr>
          <p:cNvPr id="10" name="Shape 8"/>
          <p:cNvSpPr/>
          <p:nvPr/>
        </p:nvSpPr>
        <p:spPr>
          <a:xfrm>
            <a:off x="9503402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9503402" y="1307592"/>
            <a:ext cx="1643964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fr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févr.</a:t>
            </a:r>
            <a:endParaRPr lang="fr" sz="1000" dirty="0"/>
          </a:p>
        </p:txBody>
      </p:sp>
      <p:sp>
        <p:nvSpPr>
          <p:cNvPr id="12" name="Shape 10"/>
          <p:cNvSpPr/>
          <p:nvPr/>
        </p:nvSpPr>
        <p:spPr>
          <a:xfrm>
            <a:off x="11147365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11147365" y="1307592"/>
            <a:ext cx="58713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fr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mars</a:t>
            </a:r>
            <a:endParaRPr lang="fr" sz="1000" dirty="0"/>
          </a:p>
        </p:txBody>
      </p:sp>
      <p:sp>
        <p:nvSpPr>
          <p:cNvPr id="14" name="Text 12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fr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Modèle gratuit de Planitude · planitude.app</a:t>
            </a:r>
            <a:endParaRPr lang="fr" sz="1000" dirty="0"/>
          </a:p>
        </p:txBody>
      </p:sp>
      <p:sp>
        <p:nvSpPr>
          <p:cNvPr id="15" name="Text 13"/>
          <p:cNvSpPr/>
          <p:nvPr/>
        </p:nvSpPr>
        <p:spPr>
          <a:xfrm>
            <a:off x="457200" y="160020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r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 Projet de recherche</a:t>
            </a:r>
            <a:endParaRPr lang="fr" sz="1100" dirty="0"/>
          </a:p>
        </p:txBody>
      </p:sp>
      <p:sp>
        <p:nvSpPr>
          <p:cNvPr id="16" name="Shape 14"/>
          <p:cNvSpPr/>
          <p:nvPr/>
        </p:nvSpPr>
        <p:spPr>
          <a:xfrm>
            <a:off x="4160520" y="1719072"/>
            <a:ext cx="1937529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1.1  Choix du sujet</a:t>
            </a:r>
            <a:endParaRPr lang="fr" sz="1100" dirty="0"/>
          </a:p>
        </p:txBody>
      </p:sp>
      <p:sp>
        <p:nvSpPr>
          <p:cNvPr id="18" name="Shape 16"/>
          <p:cNvSpPr/>
          <p:nvPr/>
        </p:nvSpPr>
        <p:spPr>
          <a:xfrm>
            <a:off x="4160520" y="2002536"/>
            <a:ext cx="29356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1.2  Revue de littérature</a:t>
            </a:r>
            <a:endParaRPr lang="fr" sz="1100" dirty="0"/>
          </a:p>
        </p:txBody>
      </p:sp>
      <p:sp>
        <p:nvSpPr>
          <p:cNvPr id="20" name="Shape 18"/>
          <p:cNvSpPr/>
          <p:nvPr/>
        </p:nvSpPr>
        <p:spPr>
          <a:xfrm>
            <a:off x="4571511" y="2331720"/>
            <a:ext cx="111554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1.3  Rédaction du projet</a:t>
            </a:r>
            <a:endParaRPr lang="fr" sz="1100" dirty="0"/>
          </a:p>
        </p:txBody>
      </p:sp>
      <p:sp>
        <p:nvSpPr>
          <p:cNvPr id="22" name="Shape 20"/>
          <p:cNvSpPr/>
          <p:nvPr/>
        </p:nvSpPr>
        <p:spPr>
          <a:xfrm>
            <a:off x="5804484" y="2660904"/>
            <a:ext cx="29356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58368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1.4  Projet validé</a:t>
            </a:r>
            <a:endParaRPr lang="fr" sz="1100" dirty="0"/>
          </a:p>
        </p:txBody>
      </p:sp>
      <p:sp>
        <p:nvSpPr>
          <p:cNvPr id="24" name="Shape 22"/>
          <p:cNvSpPr/>
          <p:nvPr/>
        </p:nvSpPr>
        <p:spPr>
          <a:xfrm>
            <a:off x="5997465" y="2980944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457200" y="324612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r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 Recherche</a:t>
            </a:r>
            <a:endParaRPr lang="fr" sz="1100" dirty="0"/>
          </a:p>
        </p:txBody>
      </p:sp>
      <p:sp>
        <p:nvSpPr>
          <p:cNvPr id="26" name="Shape 24"/>
          <p:cNvSpPr/>
          <p:nvPr/>
        </p:nvSpPr>
        <p:spPr>
          <a:xfrm>
            <a:off x="6215475" y="3364992"/>
            <a:ext cx="2759510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658368" y="357530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2.1  Méthodologie</a:t>
            </a:r>
            <a:endParaRPr lang="fr" sz="1100" dirty="0"/>
          </a:p>
        </p:txBody>
      </p:sp>
      <p:sp>
        <p:nvSpPr>
          <p:cNvPr id="28" name="Shape 26"/>
          <p:cNvSpPr/>
          <p:nvPr/>
        </p:nvSpPr>
        <p:spPr>
          <a:xfrm>
            <a:off x="6215475" y="3648456"/>
            <a:ext cx="29356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58368" y="390448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2.2  Collecte des données</a:t>
            </a:r>
            <a:endParaRPr lang="fr" sz="1100" dirty="0"/>
          </a:p>
        </p:txBody>
      </p:sp>
      <p:sp>
        <p:nvSpPr>
          <p:cNvPr id="30" name="Shape 28"/>
          <p:cNvSpPr/>
          <p:nvPr/>
        </p:nvSpPr>
        <p:spPr>
          <a:xfrm>
            <a:off x="6626465" y="3977640"/>
            <a:ext cx="1526538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658368" y="423367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2.3  Analyse des données</a:t>
            </a:r>
            <a:endParaRPr lang="fr" sz="1100" dirty="0"/>
          </a:p>
        </p:txBody>
      </p:sp>
      <p:sp>
        <p:nvSpPr>
          <p:cNvPr id="32" name="Shape 30"/>
          <p:cNvSpPr/>
          <p:nvPr/>
        </p:nvSpPr>
        <p:spPr>
          <a:xfrm>
            <a:off x="8270429" y="4306824"/>
            <a:ext cx="70455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457200" y="4562856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r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 Rédaction</a:t>
            </a:r>
            <a:endParaRPr lang="fr" sz="1100" dirty="0"/>
          </a:p>
        </p:txBody>
      </p:sp>
      <p:sp>
        <p:nvSpPr>
          <p:cNvPr id="34" name="Shape 32"/>
          <p:cNvSpPr/>
          <p:nvPr/>
        </p:nvSpPr>
        <p:spPr>
          <a:xfrm>
            <a:off x="6215475" y="4681728"/>
            <a:ext cx="5108030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658368" y="489204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3.1  Introduction et état de l’art</a:t>
            </a:r>
            <a:endParaRPr lang="fr" sz="1100" dirty="0"/>
          </a:p>
        </p:txBody>
      </p:sp>
      <p:sp>
        <p:nvSpPr>
          <p:cNvPr id="36" name="Shape 34"/>
          <p:cNvSpPr/>
          <p:nvPr/>
        </p:nvSpPr>
        <p:spPr>
          <a:xfrm>
            <a:off x="6215475" y="4965192"/>
            <a:ext cx="70455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658368" y="522122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3.2  Chapitre méthodologie</a:t>
            </a:r>
            <a:endParaRPr lang="fr" sz="1100" dirty="0"/>
          </a:p>
        </p:txBody>
      </p:sp>
      <p:sp>
        <p:nvSpPr>
          <p:cNvPr id="38" name="Shape 36"/>
          <p:cNvSpPr/>
          <p:nvPr/>
        </p:nvSpPr>
        <p:spPr>
          <a:xfrm>
            <a:off x="6626465" y="5294376"/>
            <a:ext cx="29356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658368" y="555040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3.3  Chapitre résultats</a:t>
            </a:r>
            <a:endParaRPr lang="fr" sz="1100" dirty="0"/>
          </a:p>
        </p:txBody>
      </p:sp>
      <p:sp>
        <p:nvSpPr>
          <p:cNvPr id="40" name="Shape 38"/>
          <p:cNvSpPr/>
          <p:nvPr/>
        </p:nvSpPr>
        <p:spPr>
          <a:xfrm>
            <a:off x="9092411" y="5623560"/>
            <a:ext cx="587130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658368" y="587959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3.4  Discussion et conclusion</a:t>
            </a:r>
            <a:endParaRPr lang="fr" sz="1100" dirty="0"/>
          </a:p>
        </p:txBody>
      </p:sp>
      <p:sp>
        <p:nvSpPr>
          <p:cNvPr id="42" name="Shape 40"/>
          <p:cNvSpPr/>
          <p:nvPr/>
        </p:nvSpPr>
        <p:spPr>
          <a:xfrm>
            <a:off x="9679541" y="5952744"/>
            <a:ext cx="52841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fr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Mémoire ou thèse</a:t>
            </a:r>
            <a:endParaRPr lang="fr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fr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Tâches · 2 nov. 2026 – 10 mars 2027</a:t>
            </a:r>
            <a:endParaRPr lang="fr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2249424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1702677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fr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nov.</a:t>
            </a:r>
            <a:endParaRPr lang="fr" sz="1000" dirty="0"/>
          </a:p>
        </p:txBody>
      </p:sp>
      <p:sp>
        <p:nvSpPr>
          <p:cNvPr id="6" name="Shape 4"/>
          <p:cNvSpPr/>
          <p:nvPr/>
        </p:nvSpPr>
        <p:spPr>
          <a:xfrm>
            <a:off x="5863197" y="1325880"/>
            <a:ext cx="0" cy="2249424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863197" y="1307592"/>
            <a:ext cx="1820103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fr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déc.</a:t>
            </a:r>
            <a:endParaRPr lang="fr" sz="1000" dirty="0"/>
          </a:p>
        </p:txBody>
      </p:sp>
      <p:sp>
        <p:nvSpPr>
          <p:cNvPr id="8" name="Shape 6"/>
          <p:cNvSpPr/>
          <p:nvPr/>
        </p:nvSpPr>
        <p:spPr>
          <a:xfrm>
            <a:off x="7683299" y="1325880"/>
            <a:ext cx="0" cy="2249424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7683299" y="1307592"/>
            <a:ext cx="1820103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fr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janv.</a:t>
            </a:r>
            <a:endParaRPr lang="fr" sz="1000" dirty="0"/>
          </a:p>
        </p:txBody>
      </p:sp>
      <p:sp>
        <p:nvSpPr>
          <p:cNvPr id="10" name="Shape 8"/>
          <p:cNvSpPr/>
          <p:nvPr/>
        </p:nvSpPr>
        <p:spPr>
          <a:xfrm>
            <a:off x="9503402" y="1325880"/>
            <a:ext cx="0" cy="2249424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9503402" y="1307592"/>
            <a:ext cx="1643964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fr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févr.</a:t>
            </a:r>
            <a:endParaRPr lang="fr" sz="1000" dirty="0"/>
          </a:p>
        </p:txBody>
      </p:sp>
      <p:sp>
        <p:nvSpPr>
          <p:cNvPr id="12" name="Shape 10"/>
          <p:cNvSpPr/>
          <p:nvPr/>
        </p:nvSpPr>
        <p:spPr>
          <a:xfrm>
            <a:off x="11147365" y="1325880"/>
            <a:ext cx="0" cy="2249424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11147365" y="1307592"/>
            <a:ext cx="58713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fr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mars</a:t>
            </a:r>
            <a:endParaRPr lang="fr" sz="1000" dirty="0"/>
          </a:p>
        </p:txBody>
      </p:sp>
      <p:sp>
        <p:nvSpPr>
          <p:cNvPr id="14" name="Text 12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fr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Modèle gratuit de Planitude · planitude.app</a:t>
            </a:r>
            <a:endParaRPr lang="fr" sz="1000" dirty="0"/>
          </a:p>
        </p:txBody>
      </p:sp>
      <p:sp>
        <p:nvSpPr>
          <p:cNvPr id="15" name="Text 13"/>
          <p:cNvSpPr/>
          <p:nvPr/>
        </p:nvSpPr>
        <p:spPr>
          <a:xfrm>
            <a:off x="658368" y="160020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3.5  Relecture avec le directeur</a:t>
            </a:r>
            <a:endParaRPr lang="fr" sz="1100" dirty="0"/>
          </a:p>
        </p:txBody>
      </p:sp>
      <p:sp>
        <p:nvSpPr>
          <p:cNvPr id="16" name="Shape 14"/>
          <p:cNvSpPr/>
          <p:nvPr/>
        </p:nvSpPr>
        <p:spPr>
          <a:xfrm>
            <a:off x="10325384" y="1673352"/>
            <a:ext cx="70455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3.6  Mise en page et bibliographie</a:t>
            </a:r>
            <a:endParaRPr lang="fr" sz="1100" dirty="0"/>
          </a:p>
        </p:txBody>
      </p:sp>
      <p:sp>
        <p:nvSpPr>
          <p:cNvPr id="18" name="Shape 16"/>
          <p:cNvSpPr/>
          <p:nvPr/>
        </p:nvSpPr>
        <p:spPr>
          <a:xfrm>
            <a:off x="11147365" y="2002536"/>
            <a:ext cx="176139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457200" y="2258568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r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 Soutenance</a:t>
            </a:r>
            <a:endParaRPr lang="fr" sz="1100" dirty="0"/>
          </a:p>
        </p:txBody>
      </p:sp>
      <p:sp>
        <p:nvSpPr>
          <p:cNvPr id="20" name="Shape 18"/>
          <p:cNvSpPr/>
          <p:nvPr/>
        </p:nvSpPr>
        <p:spPr>
          <a:xfrm>
            <a:off x="11264791" y="2377440"/>
            <a:ext cx="469704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4.1  Dépôt du mémoire</a:t>
            </a:r>
            <a:endParaRPr lang="fr" sz="1100" dirty="0"/>
          </a:p>
        </p:txBody>
      </p:sp>
      <p:sp>
        <p:nvSpPr>
          <p:cNvPr id="22" name="Shape 20"/>
          <p:cNvSpPr/>
          <p:nvPr/>
        </p:nvSpPr>
        <p:spPr>
          <a:xfrm>
            <a:off x="11222920" y="2651760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58368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4.2  Préparation de la soutenance</a:t>
            </a:r>
            <a:endParaRPr lang="fr" sz="1100" dirty="0"/>
          </a:p>
        </p:txBody>
      </p:sp>
      <p:sp>
        <p:nvSpPr>
          <p:cNvPr id="24" name="Shape 22"/>
          <p:cNvSpPr/>
          <p:nvPr/>
        </p:nvSpPr>
        <p:spPr>
          <a:xfrm>
            <a:off x="11323504" y="2990088"/>
            <a:ext cx="410991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58368" y="324612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4.3  Soutenance</a:t>
            </a:r>
            <a:endParaRPr lang="fr" sz="1100" dirty="0"/>
          </a:p>
        </p:txBody>
      </p:sp>
      <p:sp>
        <p:nvSpPr>
          <p:cNvPr id="26" name="Shape 24"/>
          <p:cNvSpPr/>
          <p:nvPr/>
        </p:nvSpPr>
        <p:spPr>
          <a:xfrm>
            <a:off x="11633911" y="3310128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Planitude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Mémoire ou thèse</dc:title>
  <dc:subject>PptxGenJS Presentation</dc:subject>
  <dc:creator>Planitude</dc:creator>
  <cp:lastModifiedBy>Planitude</cp:lastModifiedBy>
  <cp:revision>1</cp:revision>
  <dcterms:created xsi:type="dcterms:W3CDTF">2026-10-13T15:16:13Z</dcterms:created>
  <dcterms:modified xsi:type="dcterms:W3CDTF">2026-10-13T15:16:13Z</dcterms:modified>
</cp:coreProperties>
</file>