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Lancement de site web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et jalons · 2 nov. 2026 – 30 déc. 2026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Cadrage</a:t>
            </a:r>
            <a:endParaRPr lang="fr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</a:t>
            </a:r>
            <a:endParaRPr lang="fr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Contenus</a:t>
            </a:r>
            <a:endParaRPr lang="fr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Développement</a:t>
            </a:r>
            <a:endParaRPr lang="fr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Mise en ligne</a:t>
            </a:r>
            <a:endParaRPr lang="fr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Lancement de site web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30 déc. 2026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Cadrage</a:t>
            </a:r>
            <a:endParaRPr lang="fr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Réunion de lancement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Objectifs et exigences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Arborescence et plan de contenus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Design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Maquettes fonctionnelles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Design graphique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Design validé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Contenus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Rédaction des textes</a:t>
            </a:r>
            <a:endParaRPr lang="fr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Photos et visuels</a:t>
            </a:r>
            <a:endParaRPr lang="fr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Développement</a:t>
            </a:r>
            <a:endParaRPr lang="fr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Hébergement et CMS</a:t>
            </a:r>
            <a:endParaRPr lang="fr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Intégration des pages</a:t>
            </a:r>
            <a:endParaRPr lang="fr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Lancement de site web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30 déc. 2026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Intégration des contenus</a:t>
            </a:r>
            <a:endParaRPr lang="fr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et mesure d’audience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Mise en ligne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Tests et recette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Corrections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Site en ligne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Bilan après lancement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Lancement de site web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