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Mariage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29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 bases</a:t>
            </a:r>
            <a:endParaRPr lang="f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Prestataires</a:t>
            </a:r>
            <a:endParaRPr lang="fr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Faire-part</a:t>
            </a:r>
            <a:endParaRPr lang="fr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Derniers détails</a:t>
            </a:r>
            <a:endParaRPr lang="fr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Mariage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29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Les bases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et liste des invités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Choix de la date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Réservation du lieu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Cérémonie et formalités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Prestataires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Photographe et vidéaste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Traiteur et menu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Musique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Fleurs et décoration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Tenues des mariés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Faire-part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Save the date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Envoi des faire-part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Mariage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29 janv.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Collecte des réponses</a:t>
            </a:r>
            <a:endParaRPr lang="fr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Derniers détails</a:t>
            </a:r>
            <a:endParaRPr lang="fr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 de table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Derniers rendez-vous avec les prestataires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Répétition de la cérémonie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Le grand jour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Mariage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