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קליטת עובד חדש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24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44475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לפני היום הראשון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7585647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68288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השבוע הראשון</a:t>
            </a:r>
            <a:endParaRPr lang="he-IL" sz="1300" dirty="0"/>
          </a:p>
        </p:txBody>
      </p:sp>
      <p:sp>
        <p:nvSpPr>
          <p:cNvPr id="15" name="Shape 13"/>
          <p:cNvSpPr/>
          <p:nvPr/>
        </p:nvSpPr>
        <p:spPr>
          <a:xfrm>
            <a:off x="7051014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15569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החודש הראשון</a:t>
            </a:r>
            <a:endParaRPr lang="he-IL" sz="1300" dirty="0"/>
          </a:p>
        </p:txBody>
      </p:sp>
      <p:sp>
        <p:nvSpPr>
          <p:cNvPr id="18" name="Shape 16"/>
          <p:cNvSpPr/>
          <p:nvPr/>
        </p:nvSpPr>
        <p:spPr>
          <a:xfrm>
            <a:off x="5179796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3345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הימים הראשונים</a:t>
            </a:r>
            <a:endParaRPr lang="he-IL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קליטת עובד חדש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24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לפני היום הראשון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585647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הצעה וחוזה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852964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החוזה נחתם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7752380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ציוד, חשבונות והרשאות גישה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7585647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מינוי חונך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7763858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חבילת קבלת פנים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7763858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השבוע הראשון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7051014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היום הראשון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7485063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היכרות עם החברה והצוות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7318330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מסמכי משאבי אנוש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7318330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הדרכה על הכלים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7051014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החודש הראשון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5179796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הדרכה לתפקיד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5803535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המשימה הראשונה בליווי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5179796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קליטת עובד חדש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24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בדיקה אחרי 30 יום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5702951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90 הימים הראשונים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הגדרת יעדים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5447113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סקירת 90 יום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356616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קליטת עובד חדש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