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תכנון אירוע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17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196723" y="1444752"/>
            <a:ext cx="48344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319672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444752"/>
            <a:ext cx="273952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תכנון</a:t>
            </a:r>
            <a:endParaRPr lang="he-IL" sz="1300" dirty="0"/>
          </a:p>
        </p:txBody>
      </p:sp>
      <p:sp>
        <p:nvSpPr>
          <p:cNvPr id="10" name="Shape 8"/>
          <p:cNvSpPr/>
          <p:nvPr/>
        </p:nvSpPr>
        <p:spPr>
          <a:xfrm>
            <a:off x="5452801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10761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ספקים</a:t>
            </a:r>
            <a:endParaRPr lang="he-IL" sz="1300" dirty="0"/>
          </a:p>
        </p:txBody>
      </p:sp>
      <p:sp>
        <p:nvSpPr>
          <p:cNvPr id="13" name="Shape 11"/>
          <p:cNvSpPr/>
          <p:nvPr/>
        </p:nvSpPr>
        <p:spPr>
          <a:xfrm>
            <a:off x="6097394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קידום</a:t>
            </a:r>
            <a:endParaRPr lang="he-IL" sz="1300" dirty="0"/>
          </a:p>
        </p:txBody>
      </p:sp>
      <p:sp>
        <p:nvSpPr>
          <p:cNvPr id="15" name="Shape 13"/>
          <p:cNvSpPr/>
          <p:nvPr/>
        </p:nvSpPr>
        <p:spPr>
          <a:xfrm>
            <a:off x="1746387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האירוע</a:t>
            </a:r>
            <a:endParaRPr lang="he-IL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415160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תכנון אירוע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17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196723" y="1307592"/>
            <a:ext cx="48344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319672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273952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תכנון</a:t>
            </a:r>
            <a:endParaRPr lang="he-IL" sz="1100" dirty="0"/>
          </a:p>
        </p:txBody>
      </p:sp>
      <p:sp>
        <p:nvSpPr>
          <p:cNvPr id="10" name="Shape 8"/>
          <p:cNvSpPr/>
          <p:nvPr/>
        </p:nvSpPr>
        <p:spPr>
          <a:xfrm>
            <a:off x="5452801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יעדים ותקציב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7708878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בחירת תאריך ומקום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6580840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המקום הוזמן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6480256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תוכנית ומרצים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5452801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ספקים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6097394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קייטרינג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6097394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אודיו-ויזואל והקמת במה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6097394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לינה לאורחים ולמרצים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6097394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קידום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1746387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עמוד האירוע והרשמה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5452801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הזמנות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5130504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קמפיין קידום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1746387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האירוע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457200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תכנון אירוע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17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196723" y="1307592"/>
            <a:ext cx="48344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319672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273952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התוכנית הסופית</a:t>
            </a:r>
            <a:endParaRPr lang="he-IL" sz="1100" dirty="0"/>
          </a:p>
        </p:txBody>
      </p:sp>
      <p:sp>
        <p:nvSpPr>
          <p:cNvPr id="10" name="Shape 8"/>
          <p:cNvSpPr/>
          <p:nvPr/>
        </p:nvSpPr>
        <p:spPr>
          <a:xfrm>
            <a:off x="2229832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חזרה כללית ותדריך צוות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1585239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יום האירוע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1484655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הודעות תודה וסקר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940645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סקירת תקציב ודוח סיכום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תכנון אירוע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