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שיפוץ הבית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24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44475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4734268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18792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פירוק</a:t>
            </a:r>
            <a:endParaRPr lang="he-IL" sz="1300" dirty="0"/>
          </a:p>
        </p:txBody>
      </p:sp>
      <p:sp>
        <p:nvSpPr>
          <p:cNvPr id="15" name="Shape 13"/>
          <p:cNvSpPr/>
          <p:nvPr/>
        </p:nvSpPr>
        <p:spPr>
          <a:xfrm>
            <a:off x="3843212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מערכות</a:t>
            </a:r>
            <a:endParaRPr lang="he-IL" sz="1300" dirty="0"/>
          </a:p>
        </p:txBody>
      </p:sp>
      <p:sp>
        <p:nvSpPr>
          <p:cNvPr id="17" name="Shape 15"/>
          <p:cNvSpPr/>
          <p:nvPr/>
        </p:nvSpPr>
        <p:spPr>
          <a:xfrm>
            <a:off x="2328417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גימורים</a:t>
            </a:r>
            <a:endParaRPr lang="he-IL" sz="1300" dirty="0"/>
          </a:p>
        </p:txBody>
      </p:sp>
      <p:sp>
        <p:nvSpPr>
          <p:cNvPr id="19" name="Shape 17"/>
          <p:cNvSpPr/>
          <p:nvPr/>
        </p:nvSpPr>
        <p:spPr>
          <a:xfrm>
            <a:off x="813622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מסירה</a:t>
            </a:r>
            <a:endParaRPr lang="he-IL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712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שיפוץ הבית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24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תכנון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4734268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מדידות ומידות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852964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עיצוב פנים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6605486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היתרים ומסמכים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4734268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הצעות מחיר מקבלנים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5358007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הקבלן נבחר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5257423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פירוק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3843212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הקמת האתר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4645163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פירוק וסילוק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4021424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פינוי פסולת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384321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מערכות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2328417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אינסטלציה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2952157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חשמל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2952157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יציקות ושפכטל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2328417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שיפוץ הבית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24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גימורים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813622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ריצוף וחיפוי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1437361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דלתות וחלונות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2061101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צביעה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813622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מטבח וכלים סניטריים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902728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מסירה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ניקיון סופי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בדיקה סופית ומסירה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356616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שיפוץ הבית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