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he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he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he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he-IL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השקת מוצר או אפליקציה</a:t>
            </a:r>
            <a:endParaRPr lang="he-IL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he-IL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שלבים ואבני דרך · 1 בנוב׳ 2026 – 28 בינו׳ 2027</a:t>
            </a:r>
            <a:endParaRPr lang="he-IL" sz="1400" dirty="0"/>
          </a:p>
        </p:txBody>
      </p:sp>
      <p:sp>
        <p:nvSpPr>
          <p:cNvPr id="4" name="Shape 2"/>
          <p:cNvSpPr/>
          <p:nvPr/>
        </p:nvSpPr>
        <p:spPr>
          <a:xfrm>
            <a:off x="8031175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78150" y="1444752"/>
            <a:ext cx="25530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נוב׳</a:t>
            </a:r>
            <a:endParaRPr lang="he-IL" sz="1000" dirty="0"/>
          </a:p>
        </p:txBody>
      </p:sp>
      <p:sp>
        <p:nvSpPr>
          <p:cNvPr id="6" name="Shape 4"/>
          <p:cNvSpPr/>
          <p:nvPr/>
        </p:nvSpPr>
        <p:spPr>
          <a:xfrm>
            <a:off x="547815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840024" y="144475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דצמ׳</a:t>
            </a:r>
            <a:endParaRPr lang="he-IL" sz="1000" dirty="0"/>
          </a:p>
        </p:txBody>
      </p:sp>
      <p:sp>
        <p:nvSpPr>
          <p:cNvPr id="8" name="Shape 6"/>
          <p:cNvSpPr/>
          <p:nvPr/>
        </p:nvSpPr>
        <p:spPr>
          <a:xfrm>
            <a:off x="2840024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57200" y="1444752"/>
            <a:ext cx="238282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ינו׳</a:t>
            </a:r>
            <a:endParaRPr lang="he-IL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he-IL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תבנית חינמית של Planitude · planitude.app</a:t>
            </a:r>
            <a:endParaRPr lang="he-IL" sz="1000" dirty="0"/>
          </a:p>
        </p:txBody>
      </p:sp>
      <p:sp>
        <p:nvSpPr>
          <p:cNvPr id="11" name="Text 9"/>
          <p:cNvSpPr/>
          <p:nvPr/>
        </p:nvSpPr>
        <p:spPr>
          <a:xfrm>
            <a:off x="8168335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אסטרטגיה</a:t>
            </a:r>
            <a:endParaRPr lang="he-IL" sz="1300" dirty="0"/>
          </a:p>
        </p:txBody>
      </p:sp>
      <p:sp>
        <p:nvSpPr>
          <p:cNvPr id="12" name="Shape 10"/>
          <p:cNvSpPr/>
          <p:nvPr/>
        </p:nvSpPr>
        <p:spPr>
          <a:xfrm>
            <a:off x="7009965" y="1879092"/>
            <a:ext cx="1021210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168335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פיתוח</a:t>
            </a:r>
            <a:endParaRPr lang="he-IL" sz="1300" dirty="0"/>
          </a:p>
        </p:txBody>
      </p:sp>
      <p:sp>
        <p:nvSpPr>
          <p:cNvPr id="14" name="Shape 12"/>
          <p:cNvSpPr/>
          <p:nvPr/>
        </p:nvSpPr>
        <p:spPr>
          <a:xfrm>
            <a:off x="3010225" y="2446020"/>
            <a:ext cx="4169941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168335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כניסה לשוק</a:t>
            </a:r>
            <a:endParaRPr lang="he-IL" sz="1300" dirty="0"/>
          </a:p>
        </p:txBody>
      </p:sp>
      <p:sp>
        <p:nvSpPr>
          <p:cNvPr id="16" name="Shape 14"/>
          <p:cNvSpPr/>
          <p:nvPr/>
        </p:nvSpPr>
        <p:spPr>
          <a:xfrm>
            <a:off x="4371839" y="3012948"/>
            <a:ext cx="2808328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168335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השקה</a:t>
            </a:r>
            <a:endParaRPr lang="he-IL" sz="1300" dirty="0"/>
          </a:p>
        </p:txBody>
      </p:sp>
      <p:sp>
        <p:nvSpPr>
          <p:cNvPr id="18" name="Shape 16"/>
          <p:cNvSpPr/>
          <p:nvPr/>
        </p:nvSpPr>
        <p:spPr>
          <a:xfrm>
            <a:off x="457200" y="3579876"/>
            <a:ext cx="263812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2840147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he-IL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השקת מוצר או אפליקציה</a:t>
            </a:r>
            <a:endParaRPr lang="he-IL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he-IL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משימות · 1 בנוב׳ 2026 – 28 בינו׳ 2027</a:t>
            </a:r>
            <a:endParaRPr lang="he-IL" sz="1400" dirty="0"/>
          </a:p>
        </p:txBody>
      </p:sp>
      <p:sp>
        <p:nvSpPr>
          <p:cNvPr id="4" name="Shape 2"/>
          <p:cNvSpPr/>
          <p:nvPr/>
        </p:nvSpPr>
        <p:spPr>
          <a:xfrm>
            <a:off x="803117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78150" y="1307592"/>
            <a:ext cx="25530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נוב׳</a:t>
            </a:r>
            <a:endParaRPr lang="he-IL" sz="1000" dirty="0"/>
          </a:p>
        </p:txBody>
      </p:sp>
      <p:sp>
        <p:nvSpPr>
          <p:cNvPr id="6" name="Shape 4"/>
          <p:cNvSpPr/>
          <p:nvPr/>
        </p:nvSpPr>
        <p:spPr>
          <a:xfrm>
            <a:off x="547815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840024" y="130759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דצמ׳</a:t>
            </a:r>
            <a:endParaRPr lang="he-IL" sz="1000" dirty="0"/>
          </a:p>
        </p:txBody>
      </p:sp>
      <p:sp>
        <p:nvSpPr>
          <p:cNvPr id="8" name="Shape 6"/>
          <p:cNvSpPr/>
          <p:nvPr/>
        </p:nvSpPr>
        <p:spPr>
          <a:xfrm>
            <a:off x="2840024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57200" y="1307592"/>
            <a:ext cx="238282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ינו׳</a:t>
            </a:r>
            <a:endParaRPr lang="he-IL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he-IL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תבנית חינמית של Planitude · planitude.app</a:t>
            </a:r>
            <a:endParaRPr lang="he-IL" sz="1000" dirty="0"/>
          </a:p>
        </p:txBody>
      </p:sp>
      <p:sp>
        <p:nvSpPr>
          <p:cNvPr id="11" name="Text 9"/>
          <p:cNvSpPr/>
          <p:nvPr/>
        </p:nvSpPr>
        <p:spPr>
          <a:xfrm>
            <a:off x="8168335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אסטרטגיה</a:t>
            </a:r>
            <a:endParaRPr lang="he-IL" sz="1100" dirty="0"/>
          </a:p>
        </p:txBody>
      </p:sp>
      <p:sp>
        <p:nvSpPr>
          <p:cNvPr id="12" name="Shape 10"/>
          <p:cNvSpPr/>
          <p:nvPr/>
        </p:nvSpPr>
        <p:spPr>
          <a:xfrm>
            <a:off x="7009965" y="1719072"/>
            <a:ext cx="1021210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168335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מחקר שוק</a:t>
            </a:r>
            <a:endParaRPr lang="he-IL" sz="1100" dirty="0"/>
          </a:p>
        </p:txBody>
      </p:sp>
      <p:sp>
        <p:nvSpPr>
          <p:cNvPr id="14" name="Shape 12"/>
          <p:cNvSpPr/>
          <p:nvPr/>
        </p:nvSpPr>
        <p:spPr>
          <a:xfrm>
            <a:off x="7605671" y="2002536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168335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מיצוב ותמחור</a:t>
            </a:r>
            <a:endParaRPr lang="he-IL" sz="1100" dirty="0"/>
          </a:p>
        </p:txBody>
      </p:sp>
      <p:sp>
        <p:nvSpPr>
          <p:cNvPr id="16" name="Shape 14"/>
          <p:cNvSpPr/>
          <p:nvPr/>
        </p:nvSpPr>
        <p:spPr>
          <a:xfrm>
            <a:off x="7180167" y="2331720"/>
            <a:ext cx="25530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168335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תכנית השקה</a:t>
            </a:r>
            <a:endParaRPr lang="he-IL" sz="1100" dirty="0"/>
          </a:p>
        </p:txBody>
      </p:sp>
      <p:sp>
        <p:nvSpPr>
          <p:cNvPr id="18" name="Shape 16"/>
          <p:cNvSpPr/>
          <p:nvPr/>
        </p:nvSpPr>
        <p:spPr>
          <a:xfrm>
            <a:off x="7009965" y="2660904"/>
            <a:ext cx="17020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168335" y="291693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פיתוח</a:t>
            </a:r>
            <a:endParaRPr lang="he-IL" sz="1100" dirty="0"/>
          </a:p>
        </p:txBody>
      </p:sp>
      <p:sp>
        <p:nvSpPr>
          <p:cNvPr id="20" name="Shape 18"/>
          <p:cNvSpPr/>
          <p:nvPr/>
        </p:nvSpPr>
        <p:spPr>
          <a:xfrm>
            <a:off x="3010225" y="3035808"/>
            <a:ext cx="4169941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168335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פיתוח MVP</a:t>
            </a:r>
            <a:endParaRPr lang="he-IL" sz="1100" dirty="0"/>
          </a:p>
        </p:txBody>
      </p:sp>
      <p:sp>
        <p:nvSpPr>
          <p:cNvPr id="22" name="Shape 20"/>
          <p:cNvSpPr/>
          <p:nvPr/>
        </p:nvSpPr>
        <p:spPr>
          <a:xfrm>
            <a:off x="4797343" y="3319272"/>
            <a:ext cx="238282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168335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בדיקות בטא</a:t>
            </a:r>
            <a:endParaRPr lang="he-IL" sz="1100" dirty="0"/>
          </a:p>
        </p:txBody>
      </p:sp>
      <p:sp>
        <p:nvSpPr>
          <p:cNvPr id="24" name="Shape 22"/>
          <p:cNvSpPr/>
          <p:nvPr/>
        </p:nvSpPr>
        <p:spPr>
          <a:xfrm>
            <a:off x="3605931" y="3648456"/>
            <a:ext cx="119141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168335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תיקונים לפי משוב</a:t>
            </a:r>
            <a:endParaRPr lang="he-IL" sz="1100" dirty="0"/>
          </a:p>
        </p:txBody>
      </p:sp>
      <p:sp>
        <p:nvSpPr>
          <p:cNvPr id="26" name="Shape 24"/>
          <p:cNvSpPr/>
          <p:nvPr/>
        </p:nvSpPr>
        <p:spPr>
          <a:xfrm>
            <a:off x="3010225" y="3977640"/>
            <a:ext cx="5957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168335" y="423367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כניסה לשוק</a:t>
            </a:r>
            <a:endParaRPr lang="he-IL" sz="1100" dirty="0"/>
          </a:p>
        </p:txBody>
      </p:sp>
      <p:sp>
        <p:nvSpPr>
          <p:cNvPr id="28" name="Shape 26"/>
          <p:cNvSpPr/>
          <p:nvPr/>
        </p:nvSpPr>
        <p:spPr>
          <a:xfrm>
            <a:off x="4371839" y="4352544"/>
            <a:ext cx="2808328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8168335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דף נחיתה</a:t>
            </a:r>
            <a:endParaRPr lang="he-IL" sz="1100" dirty="0"/>
          </a:p>
        </p:txBody>
      </p:sp>
      <p:sp>
        <p:nvSpPr>
          <p:cNvPr id="30" name="Shape 28"/>
          <p:cNvSpPr/>
          <p:nvPr/>
        </p:nvSpPr>
        <p:spPr>
          <a:xfrm>
            <a:off x="6584461" y="4636008"/>
            <a:ext cx="5957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8168335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ערכת עיתונות</a:t>
            </a:r>
            <a:endParaRPr lang="he-IL" sz="1100" dirty="0"/>
          </a:p>
        </p:txBody>
      </p:sp>
      <p:sp>
        <p:nvSpPr>
          <p:cNvPr id="32" name="Shape 30"/>
          <p:cNvSpPr/>
          <p:nvPr/>
        </p:nvSpPr>
        <p:spPr>
          <a:xfrm>
            <a:off x="6754663" y="4965192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8168335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עמוד באפליקציית החנות</a:t>
            </a:r>
            <a:endParaRPr lang="he-IL" sz="1100" dirty="0"/>
          </a:p>
        </p:txBody>
      </p:sp>
      <p:sp>
        <p:nvSpPr>
          <p:cNvPr id="34" name="Shape 32"/>
          <p:cNvSpPr/>
          <p:nvPr/>
        </p:nvSpPr>
        <p:spPr>
          <a:xfrm>
            <a:off x="4371839" y="5294376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8168335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הכנת הקמפיין</a:t>
            </a:r>
            <a:endParaRPr lang="he-IL" sz="1100" dirty="0"/>
          </a:p>
        </p:txBody>
      </p:sp>
      <p:sp>
        <p:nvSpPr>
          <p:cNvPr id="36" name="Shape 34"/>
          <p:cNvSpPr/>
          <p:nvPr/>
        </p:nvSpPr>
        <p:spPr>
          <a:xfrm>
            <a:off x="5988755" y="5623560"/>
            <a:ext cx="5957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8168335" y="587959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השקה</a:t>
            </a:r>
            <a:endParaRPr lang="he-IL" sz="1100" dirty="0"/>
          </a:p>
        </p:txBody>
      </p:sp>
      <p:sp>
        <p:nvSpPr>
          <p:cNvPr id="38" name="Shape 36"/>
          <p:cNvSpPr/>
          <p:nvPr/>
        </p:nvSpPr>
        <p:spPr>
          <a:xfrm>
            <a:off x="457200" y="5998464"/>
            <a:ext cx="263812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he-IL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השקת מוצר או אפליקציה</a:t>
            </a:r>
            <a:endParaRPr lang="he-IL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he-IL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משימות · 1 בנוב׳ 2026 – 28 בינו׳ 2027</a:t>
            </a:r>
            <a:endParaRPr lang="he-IL" sz="1400" dirty="0"/>
          </a:p>
        </p:txBody>
      </p:sp>
      <p:sp>
        <p:nvSpPr>
          <p:cNvPr id="4" name="Shape 2"/>
          <p:cNvSpPr/>
          <p:nvPr/>
        </p:nvSpPr>
        <p:spPr>
          <a:xfrm>
            <a:off x="8031175" y="1325880"/>
            <a:ext cx="0" cy="126187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78150" y="1307592"/>
            <a:ext cx="25530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נוב׳</a:t>
            </a:r>
            <a:endParaRPr lang="he-IL" sz="1000" dirty="0"/>
          </a:p>
        </p:txBody>
      </p:sp>
      <p:sp>
        <p:nvSpPr>
          <p:cNvPr id="6" name="Shape 4"/>
          <p:cNvSpPr/>
          <p:nvPr/>
        </p:nvSpPr>
        <p:spPr>
          <a:xfrm>
            <a:off x="5478150" y="1325880"/>
            <a:ext cx="0" cy="126187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840024" y="130759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דצמ׳</a:t>
            </a:r>
            <a:endParaRPr lang="he-IL" sz="1000" dirty="0"/>
          </a:p>
        </p:txBody>
      </p:sp>
      <p:sp>
        <p:nvSpPr>
          <p:cNvPr id="8" name="Shape 6"/>
          <p:cNvSpPr/>
          <p:nvPr/>
        </p:nvSpPr>
        <p:spPr>
          <a:xfrm>
            <a:off x="2840024" y="1325880"/>
            <a:ext cx="0" cy="126187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57200" y="1307592"/>
            <a:ext cx="238282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ינו׳</a:t>
            </a:r>
            <a:endParaRPr lang="he-IL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he-IL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תבנית חינמית של Planitude · planitude.app</a:t>
            </a:r>
            <a:endParaRPr lang="he-IL" sz="1000" dirty="0"/>
          </a:p>
        </p:txBody>
      </p:sp>
      <p:sp>
        <p:nvSpPr>
          <p:cNvPr id="11" name="Text 9"/>
          <p:cNvSpPr/>
          <p:nvPr/>
        </p:nvSpPr>
        <p:spPr>
          <a:xfrm>
            <a:off x="8168335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יום ההשקה</a:t>
            </a:r>
            <a:endParaRPr lang="he-IL" sz="1100" dirty="0"/>
          </a:p>
        </p:txBody>
      </p:sp>
      <p:sp>
        <p:nvSpPr>
          <p:cNvPr id="12" name="Shape 10"/>
          <p:cNvSpPr/>
          <p:nvPr/>
        </p:nvSpPr>
        <p:spPr>
          <a:xfrm>
            <a:off x="2909641" y="166420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168335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קמפיין השקה</a:t>
            </a:r>
            <a:endParaRPr lang="he-IL" sz="1100" dirty="0"/>
          </a:p>
        </p:txBody>
      </p:sp>
      <p:sp>
        <p:nvSpPr>
          <p:cNvPr id="14" name="Shape 12"/>
          <p:cNvSpPr/>
          <p:nvPr/>
        </p:nvSpPr>
        <p:spPr>
          <a:xfrm>
            <a:off x="1818814" y="2002536"/>
            <a:ext cx="119141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168335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סקירת תוצאות לאחר 30 יום</a:t>
            </a:r>
            <a:endParaRPr lang="he-IL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2331720"/>
            <a:ext cx="17020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השקת מוצר או אפליקציה</dc:title>
  <dc:subject>PptxGenJS Presentation</dc:subject>
  <dc:creator>Planitude</dc:creator>
  <cp:lastModifiedBy>Planitude</cp:lastModifiedBy>
  <cp:revision>1</cp:revision>
  <dcterms:created xsi:type="dcterms:W3CDTF">2026-10-13T15:16:16Z</dcterms:created>
  <dcterms:modified xsi:type="dcterms:W3CDTF">2026-10-13T15:16:16Z</dcterms:modified>
</cp:coreProperties>
</file>