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 תוכנה מבוסס ספרינטים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19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44475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ספרינט 0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7084428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ספרינט 1</a:t>
            </a:r>
            <a:endParaRPr lang="he-IL" sz="1300" dirty="0"/>
          </a:p>
        </p:txBody>
      </p:sp>
      <p:sp>
        <p:nvSpPr>
          <p:cNvPr id="14" name="Shape 12"/>
          <p:cNvSpPr/>
          <p:nvPr/>
        </p:nvSpPr>
        <p:spPr>
          <a:xfrm>
            <a:off x="5758983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ספרינט 2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4433537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ספרינט 3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3108091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ספרינט 4</a:t>
            </a:r>
            <a:endParaRPr lang="he-IL" sz="1300" dirty="0"/>
          </a:p>
        </p:txBody>
      </p:sp>
      <p:sp>
        <p:nvSpPr>
          <p:cNvPr id="20" name="Shape 18"/>
          <p:cNvSpPr/>
          <p:nvPr/>
        </p:nvSpPr>
        <p:spPr>
          <a:xfrm>
            <a:off x="1782646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שחרור</a:t>
            </a:r>
            <a:endParaRPr lang="he-IL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4984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 תוכנה מבוסס ספרינטים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19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30759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ספרינט 0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084428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בקלוג וארכיטקטורה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557802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סביבות ו-CI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7084428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ספרינט 1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5758983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תכנון ספרינט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989754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פיתוח ובדיקות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5853657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סקירה ורטרוספקטיבה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5758983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ספרינט 2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4433537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תכנון ספרינט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5664308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פיתוח ובדיקות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4528212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סקירה ורטרוספקטיבה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4433537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ספרינט 3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3108091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תכנון ספרינט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4338862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פיתוח ובדיקות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3202766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פיתוח תוכנה מבוסס ספרינטים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19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90935" y="1307592"/>
            <a:ext cx="284024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190935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56019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256019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179881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סקירה ורטרוספקטיבה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3108091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ספרינט 4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1782646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תכנון ספרינט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3013417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פיתוח ובדיקות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1877320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סקירה ורטרוספקטיבה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1782646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שחרור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ייצוב ובדיקות רגרסיה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1119923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שחרור לייצור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1019339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תמיכה לאחר השחרור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פיתוח תוכנה מבוסס ספרינטים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