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אתר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29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גילוי ואפיון</a:t>
            </a:r>
            <a:endParaRPr lang="he-IL" sz="1300" dirty="0"/>
          </a:p>
        </p:txBody>
      </p:sp>
      <p:sp>
        <p:nvSpPr>
          <p:cNvPr id="10" name="Shape 8"/>
          <p:cNvSpPr/>
          <p:nvPr/>
        </p:nvSpPr>
        <p:spPr>
          <a:xfrm>
            <a:off x="6875823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עיצוב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4693491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3413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תוכן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5592098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</a:t>
            </a:r>
            <a:endParaRPr lang="he-IL" sz="1300" dirty="0"/>
          </a:p>
        </p:txBody>
      </p:sp>
      <p:sp>
        <p:nvSpPr>
          <p:cNvPr id="17" name="Shape 15"/>
          <p:cNvSpPr/>
          <p:nvPr/>
        </p:nvSpPr>
        <p:spPr>
          <a:xfrm>
            <a:off x="1612552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השקה</a:t>
            </a:r>
            <a:endParaRPr lang="he-IL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386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אתר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29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גילוי ואפיון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6875823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פגישת פתיחה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902803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מטרות ודרישות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517685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מפת אתר ותכנית תוכן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875823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עיצוב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4693491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שרטוטי מסך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5977216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עיצוב ויזואלי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4693491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העיצוב אושר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4592907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תוכן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5592098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כתיבת טקסטים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5592098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תמונות ומדיה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5977216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פיתוח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1612552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הקמת אחסון ו-CMS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6875823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פיתוח צד לקוח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2896277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אתר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29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8000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18000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העלאת תוכן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2126042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ואנליטיקה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1612552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השקה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בדיקות ובקרת איכות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1355807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תיקונים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13945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עלייה לאוויר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1336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סקירה לאחר ההשקה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השקת אתר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