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חתונה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שלבים ואבני דרך · 1 בנוב׳ 2026 – 28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78150" y="1444752"/>
            <a:ext cx="25530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47815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840024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8400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444752"/>
            <a:ext cx="238282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היסודות</a:t>
            </a:r>
            <a:endParaRPr lang="he-IL" sz="1300" dirty="0"/>
          </a:p>
        </p:txBody>
      </p:sp>
      <p:sp>
        <p:nvSpPr>
          <p:cNvPr id="12" name="Shape 10"/>
          <p:cNvSpPr/>
          <p:nvPr/>
        </p:nvSpPr>
        <p:spPr>
          <a:xfrm>
            <a:off x="6669562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ספקים</a:t>
            </a:r>
            <a:endParaRPr lang="he-IL" sz="1300" dirty="0"/>
          </a:p>
        </p:txBody>
      </p:sp>
      <p:sp>
        <p:nvSpPr>
          <p:cNvPr id="14" name="Shape 12"/>
          <p:cNvSpPr/>
          <p:nvPr/>
        </p:nvSpPr>
        <p:spPr>
          <a:xfrm>
            <a:off x="3691032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הזמנות</a:t>
            </a:r>
            <a:endParaRPr lang="he-IL" sz="1300" dirty="0"/>
          </a:p>
        </p:txBody>
      </p:sp>
      <p:sp>
        <p:nvSpPr>
          <p:cNvPr id="16" name="Shape 14"/>
          <p:cNvSpPr/>
          <p:nvPr/>
        </p:nvSpPr>
        <p:spPr>
          <a:xfrm>
            <a:off x="1223108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פרטים אחרונים</a:t>
            </a:r>
            <a:endParaRPr lang="he-IL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87122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חתונה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28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78150" y="1307592"/>
            <a:ext cx="25530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47815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840024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8400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38282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היסודות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6669562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תקציב ורשימת מוזמנים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7605671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בחירת תאריך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7265268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הזמנת האולם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7009965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טקס ומסמכים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6669562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ספקים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3691032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צלם ווידאו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6414259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קייטרינג ותפריט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5818553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מוזיקה</a:t>
            </a:r>
            <a:endParaRPr lang="he-IL" sz="1100" dirty="0"/>
          </a:p>
        </p:txBody>
      </p:sp>
      <p:sp>
        <p:nvSpPr>
          <p:cNvPr id="28" name="Shape 26"/>
          <p:cNvSpPr/>
          <p:nvPr/>
        </p:nvSpPr>
        <p:spPr>
          <a:xfrm>
            <a:off x="6414259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פרחים ועיצוב</a:t>
            </a:r>
            <a:endParaRPr lang="he-IL" sz="1100" dirty="0"/>
          </a:p>
        </p:txBody>
      </p:sp>
      <p:sp>
        <p:nvSpPr>
          <p:cNvPr id="30" name="Shape 28"/>
          <p:cNvSpPr/>
          <p:nvPr/>
        </p:nvSpPr>
        <p:spPr>
          <a:xfrm>
            <a:off x="6414259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בגדי החתונה</a:t>
            </a:r>
            <a:endParaRPr lang="he-IL" sz="1100" dirty="0"/>
          </a:p>
        </p:txBody>
      </p:sp>
      <p:sp>
        <p:nvSpPr>
          <p:cNvPr id="32" name="Shape 30"/>
          <p:cNvSpPr/>
          <p:nvPr/>
        </p:nvSpPr>
        <p:spPr>
          <a:xfrm>
            <a:off x="3691032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הזמנות</a:t>
            </a:r>
            <a:endParaRPr lang="he-IL" sz="1100" dirty="0"/>
          </a:p>
        </p:txBody>
      </p:sp>
      <p:sp>
        <p:nvSpPr>
          <p:cNvPr id="34" name="Shape 32"/>
          <p:cNvSpPr/>
          <p:nvPr/>
        </p:nvSpPr>
        <p:spPr>
          <a:xfrm>
            <a:off x="1223108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שמרו את התאריך</a:t>
            </a:r>
            <a:endParaRPr lang="he-IL" sz="1100" dirty="0"/>
          </a:p>
        </p:txBody>
      </p:sp>
      <p:sp>
        <p:nvSpPr>
          <p:cNvPr id="36" name="Shape 34"/>
          <p:cNvSpPr/>
          <p:nvPr/>
        </p:nvSpPr>
        <p:spPr>
          <a:xfrm>
            <a:off x="6584461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שליחת הזמנות</a:t>
            </a:r>
            <a:endParaRPr lang="he-IL" sz="1100" dirty="0"/>
          </a:p>
        </p:txBody>
      </p:sp>
      <p:sp>
        <p:nvSpPr>
          <p:cNvPr id="38" name="Shape 36"/>
          <p:cNvSpPr/>
          <p:nvPr/>
        </p:nvSpPr>
        <p:spPr>
          <a:xfrm>
            <a:off x="3605931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חתונה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28 בינו׳ 2027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78150" y="1307592"/>
            <a:ext cx="25530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547815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840024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Shape 6"/>
          <p:cNvSpPr/>
          <p:nvPr/>
        </p:nvSpPr>
        <p:spPr>
          <a:xfrm>
            <a:off x="2840024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38282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ינו׳</a:t>
            </a:r>
            <a:endParaRPr lang="he-I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איסוף אישורי הגעה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1223108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פרטים אחרונים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סידורי ישיבה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797603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פגישות אחרונות עם ספקים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542301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חזרה על הטקס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היום הגדול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35661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חתונה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