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निर्माण कार्य की समय-सारणी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24 मई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अप्रैल</a:t>
            </a:r>
            <a:endParaRPr lang="hi-I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मई</a:t>
            </a:r>
            <a:endParaRPr lang="hi-I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निर्माण-पूर्व चरण</a:t>
            </a:r>
            <a:endParaRPr lang="hi-IN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साइट की तैयारी और खुदाई</a:t>
            </a:r>
            <a:endParaRPr lang="hi-IN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संरचना</a:t>
            </a:r>
            <a:endParaRPr lang="hi-IN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भवन का बाहरी आवरण</a:t>
            </a:r>
            <a:endParaRPr lang="hi-IN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MEP सेवाएँ</a:t>
            </a:r>
            <a:endParaRPr lang="hi-IN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फिनिशिंग</a:t>
            </a:r>
            <a:endParaRPr lang="hi-IN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निरीक्षण और हैंडओवर</a:t>
            </a:r>
            <a:endParaRPr lang="hi-IN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निर्माण कार्य की समय-सारणी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24 मई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अप्रैल</a:t>
            </a:r>
            <a:endParaRPr lang="hi-I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मई</a:t>
            </a:r>
            <a:endParaRPr lang="hi-I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निर्माण-पूर्व चरण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विस्तृत डिज़ाइन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भवन निर्माण अनुमति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निविदा और निर्माण अनुबंध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कार्य आरंभ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साइट की तैयारी और खुदाई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साइट की तैयारी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खुदाई और मिट्टी का काम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संरचना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नींव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ऊपरी ढाँचा: कॉलम, दीवारें और बीम</a:t>
            </a:r>
            <a:endParaRPr lang="hi-IN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स्लैब और छत</a:t>
            </a:r>
            <a:endParaRPr lang="hi-IN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ढाँचा पूर्ण</a:t>
            </a:r>
            <a:endParaRPr lang="hi-IN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भवन का बाहरी आवरण</a:t>
            </a:r>
            <a:endParaRPr lang="hi-IN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निर्माण कार्य की समय-सारणी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24 मई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अप्रैल</a:t>
            </a:r>
            <a:endParaRPr lang="hi-I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मई</a:t>
            </a:r>
            <a:endParaRPr lang="hi-I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चिनाई और दीवारें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वॉटरप्रूफ़िंग और इन्सुलेशन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बाहरी खिड़कियाँ और दरवाज़े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MEP सेवाएँ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प्लंबिंग और हीटिंग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विद्युत स्थापना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फिनिशिंग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प्लास्टर और स्क्रीड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फ़र्श और टाइलिंग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पेंटिंग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बाहरी कार्य और लैंडस्केपिंग</a:t>
            </a:r>
            <a:endParaRPr lang="hi-IN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निरीक्षण और हैंडओवर</a:t>
            </a:r>
            <a:endParaRPr lang="hi-IN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परीक्षण और प्रमाणपत्र</a:t>
            </a:r>
            <a:endParaRPr lang="hi-IN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कार्य पूर्णता और हैंडओवर</a:t>
            </a:r>
            <a:endParaRPr lang="hi-IN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निर्माण कार्य की समय-सारणी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