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नए कर्मचारी का ऑनबोर्डिंग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25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पहले दिन से पहले</a:t>
            </a:r>
            <a:endParaRPr lang="hi-I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पहला सप्ताह</a:t>
            </a:r>
            <a:endParaRPr lang="hi-IN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पहला महीना</a:t>
            </a:r>
            <a:endParaRPr lang="hi-IN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पहले 90 दिन</a:t>
            </a:r>
            <a:endParaRPr lang="hi-IN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नए कर्मचारी का ऑनबोर्डिंग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25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पहले दिन से पहले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ऑफ़र और अनुबंध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अनुबंध पर हस्ताक्षर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उपकरण, खाते और एक्सेस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बडी की नियुक्ति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वेलकम पैक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पहला सप्ताह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पहला दिन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कंपनी और टीम का परिचय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एचआर दस्तावेज़ी कार्रवाई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टूल प्रशिक्षण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पहला महीना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भूमिका प्रशिक्षण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पहला सहायता-प्राप्त कार्य</a:t>
            </a:r>
            <a:endParaRPr lang="hi-IN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नए कर्मचारी का ऑनबोर्डिंग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25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30 दिन की समीक्षा बैठक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पहले 90 दिन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लक्ष्य निर्धारण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 दिन की समीक्षा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नए कर्मचारी का ऑनबोर्डिंग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