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</p:sldIdLst>
  <p:notesMasterIdLst>
    <p:notesMasterId r:id="rId5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notesMaster" Target="notesMasters/notesMaster1.xml"/><Relationship Id="rId6" Type="http://schemas.openxmlformats.org/officeDocument/2006/relationships/presProps" Target="presProps.xml"/><Relationship Id="rId7" Type="http://schemas.openxmlformats.org/officeDocument/2006/relationships/viewProps" Target="viewProps.xml"/><Relationship Id="rId8" Type="http://schemas.openxmlformats.org/officeDocument/2006/relationships/theme" Target="theme/theme1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hi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hi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hi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hi-IN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ERP/CRM कार्यान्वयन</a:t>
            </a:r>
            <a:endParaRPr lang="hi-IN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hi-IN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फ़ेज़ और माइलस्टोन · 2 नव॰ 2026 – 16 मार्च 2027</a:t>
            </a:r>
            <a:endParaRPr lang="hi-IN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463040"/>
            <a:ext cx="0" cy="3108960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444752"/>
            <a:ext cx="1627002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hi-IN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नव॰</a:t>
            </a:r>
            <a:endParaRPr lang="hi-IN" sz="1000" dirty="0"/>
          </a:p>
        </p:txBody>
      </p:sp>
      <p:sp>
        <p:nvSpPr>
          <p:cNvPr id="6" name="Shape 4"/>
          <p:cNvSpPr/>
          <p:nvPr/>
        </p:nvSpPr>
        <p:spPr>
          <a:xfrm>
            <a:off x="5787522" y="1463040"/>
            <a:ext cx="0" cy="3108960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787522" y="1444752"/>
            <a:ext cx="1739209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hi-IN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दिस॰</a:t>
            </a:r>
            <a:endParaRPr lang="hi-IN" sz="1000" dirty="0"/>
          </a:p>
        </p:txBody>
      </p:sp>
      <p:sp>
        <p:nvSpPr>
          <p:cNvPr id="8" name="Shape 6"/>
          <p:cNvSpPr/>
          <p:nvPr/>
        </p:nvSpPr>
        <p:spPr>
          <a:xfrm>
            <a:off x="7526731" y="1463040"/>
            <a:ext cx="0" cy="3108960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7526731" y="1444752"/>
            <a:ext cx="1739209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hi-IN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जन॰</a:t>
            </a:r>
            <a:endParaRPr lang="hi-IN" sz="1000" dirty="0"/>
          </a:p>
        </p:txBody>
      </p:sp>
      <p:sp>
        <p:nvSpPr>
          <p:cNvPr id="10" name="Shape 8"/>
          <p:cNvSpPr/>
          <p:nvPr/>
        </p:nvSpPr>
        <p:spPr>
          <a:xfrm>
            <a:off x="9265940" y="1463040"/>
            <a:ext cx="0" cy="3108960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9265940" y="1444752"/>
            <a:ext cx="1570899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hi-IN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फ़र॰</a:t>
            </a:r>
            <a:endParaRPr lang="hi-IN" sz="1000" dirty="0"/>
          </a:p>
        </p:txBody>
      </p:sp>
      <p:sp>
        <p:nvSpPr>
          <p:cNvPr id="12" name="Shape 10"/>
          <p:cNvSpPr/>
          <p:nvPr/>
        </p:nvSpPr>
        <p:spPr>
          <a:xfrm>
            <a:off x="10836839" y="1463040"/>
            <a:ext cx="0" cy="3108960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10836839" y="1444752"/>
            <a:ext cx="897656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hi-IN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मार्च</a:t>
            </a:r>
            <a:endParaRPr lang="hi-IN" sz="1000" dirty="0"/>
          </a:p>
        </p:txBody>
      </p:sp>
      <p:sp>
        <p:nvSpPr>
          <p:cNvPr id="14" name="Text 12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hi-IN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Planitude का मुफ़्त टेम्पलेट · planitude.app</a:t>
            </a:r>
            <a:endParaRPr lang="hi-IN" sz="1000" dirty="0"/>
          </a:p>
        </p:txBody>
      </p:sp>
      <p:sp>
        <p:nvSpPr>
          <p:cNvPr id="15" name="Text 13"/>
          <p:cNvSpPr/>
          <p:nvPr/>
        </p:nvSpPr>
        <p:spPr>
          <a:xfrm>
            <a:off x="457200" y="1737360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hi-IN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चयन</a:t>
            </a:r>
            <a:endParaRPr lang="hi-IN" sz="1300" dirty="0"/>
          </a:p>
        </p:txBody>
      </p:sp>
      <p:sp>
        <p:nvSpPr>
          <p:cNvPr id="16" name="Shape 14"/>
          <p:cNvSpPr/>
          <p:nvPr/>
        </p:nvSpPr>
        <p:spPr>
          <a:xfrm>
            <a:off x="4160520" y="1879092"/>
            <a:ext cx="1851416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5841858" y="1850746"/>
            <a:ext cx="340157" cy="340157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57200" y="2304288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hi-IN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विश्लेषण और डिज़ाइन</a:t>
            </a:r>
            <a:endParaRPr lang="hi-IN" sz="1300" dirty="0"/>
          </a:p>
        </p:txBody>
      </p:sp>
      <p:sp>
        <p:nvSpPr>
          <p:cNvPr id="19" name="Shape 17"/>
          <p:cNvSpPr/>
          <p:nvPr/>
        </p:nvSpPr>
        <p:spPr>
          <a:xfrm>
            <a:off x="6124143" y="2446020"/>
            <a:ext cx="1458692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7412756" y="2417674"/>
            <a:ext cx="340157" cy="340157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57200" y="2871216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hi-IN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निर्माण</a:t>
            </a:r>
            <a:endParaRPr lang="hi-IN" sz="1300" dirty="0"/>
          </a:p>
        </p:txBody>
      </p:sp>
      <p:sp>
        <p:nvSpPr>
          <p:cNvPr id="22" name="Shape 20"/>
          <p:cNvSpPr/>
          <p:nvPr/>
        </p:nvSpPr>
        <p:spPr>
          <a:xfrm>
            <a:off x="7695042" y="3012948"/>
            <a:ext cx="2244141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457200" y="3438144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hi-IN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परीक्षण और प्रशिक्षण</a:t>
            </a:r>
            <a:endParaRPr lang="hi-IN" sz="1300" dirty="0"/>
          </a:p>
        </p:txBody>
      </p:sp>
      <p:sp>
        <p:nvSpPr>
          <p:cNvPr id="24" name="Shape 22"/>
          <p:cNvSpPr/>
          <p:nvPr/>
        </p:nvSpPr>
        <p:spPr>
          <a:xfrm>
            <a:off x="9265940" y="3579876"/>
            <a:ext cx="1458692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457200" y="4005072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hi-IN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गो-लाइव</a:t>
            </a:r>
            <a:endParaRPr lang="hi-IN" sz="1300" dirty="0"/>
          </a:p>
        </p:txBody>
      </p:sp>
      <p:sp>
        <p:nvSpPr>
          <p:cNvPr id="26" name="Shape 24"/>
          <p:cNvSpPr/>
          <p:nvPr/>
        </p:nvSpPr>
        <p:spPr>
          <a:xfrm>
            <a:off x="10668528" y="4146804"/>
            <a:ext cx="1065967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10554553" y="4118458"/>
            <a:ext cx="340157" cy="340157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hi-IN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ERP/CRM कार्यान्वयन</a:t>
            </a:r>
            <a:endParaRPr lang="hi-IN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hi-IN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टास्क · 2 नव॰ 2026 – 16 मार्च 2027</a:t>
            </a:r>
            <a:endParaRPr lang="hi-IN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307592"/>
            <a:ext cx="1627002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hi-IN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नव॰</a:t>
            </a:r>
            <a:endParaRPr lang="hi-IN" sz="1000" dirty="0"/>
          </a:p>
        </p:txBody>
      </p:sp>
      <p:sp>
        <p:nvSpPr>
          <p:cNvPr id="6" name="Shape 4"/>
          <p:cNvSpPr/>
          <p:nvPr/>
        </p:nvSpPr>
        <p:spPr>
          <a:xfrm>
            <a:off x="5787522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787522" y="1307592"/>
            <a:ext cx="1739209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hi-IN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दिस॰</a:t>
            </a:r>
            <a:endParaRPr lang="hi-IN" sz="1000" dirty="0"/>
          </a:p>
        </p:txBody>
      </p:sp>
      <p:sp>
        <p:nvSpPr>
          <p:cNvPr id="8" name="Shape 6"/>
          <p:cNvSpPr/>
          <p:nvPr/>
        </p:nvSpPr>
        <p:spPr>
          <a:xfrm>
            <a:off x="7526731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7526731" y="1307592"/>
            <a:ext cx="1739209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hi-IN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जन॰</a:t>
            </a:r>
            <a:endParaRPr lang="hi-IN" sz="1000" dirty="0"/>
          </a:p>
        </p:txBody>
      </p:sp>
      <p:sp>
        <p:nvSpPr>
          <p:cNvPr id="10" name="Shape 8"/>
          <p:cNvSpPr/>
          <p:nvPr/>
        </p:nvSpPr>
        <p:spPr>
          <a:xfrm>
            <a:off x="9265940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9265940" y="1307592"/>
            <a:ext cx="1570899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hi-IN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फ़र॰</a:t>
            </a:r>
            <a:endParaRPr lang="hi-IN" sz="1000" dirty="0"/>
          </a:p>
        </p:txBody>
      </p:sp>
      <p:sp>
        <p:nvSpPr>
          <p:cNvPr id="12" name="Shape 10"/>
          <p:cNvSpPr/>
          <p:nvPr/>
        </p:nvSpPr>
        <p:spPr>
          <a:xfrm>
            <a:off x="10836839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10836839" y="1307592"/>
            <a:ext cx="897656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hi-IN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मार्च</a:t>
            </a:r>
            <a:endParaRPr lang="hi-IN" sz="1000" dirty="0"/>
          </a:p>
        </p:txBody>
      </p:sp>
      <p:sp>
        <p:nvSpPr>
          <p:cNvPr id="14" name="Text 12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hi-IN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Planitude का मुफ़्त टेम्पलेट · planitude.app</a:t>
            </a:r>
            <a:endParaRPr lang="hi-IN" sz="1000" dirty="0"/>
          </a:p>
        </p:txBody>
      </p:sp>
      <p:sp>
        <p:nvSpPr>
          <p:cNvPr id="15" name="Text 13"/>
          <p:cNvSpPr/>
          <p:nvPr/>
        </p:nvSpPr>
        <p:spPr>
          <a:xfrm>
            <a:off x="457200" y="1600200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hi-IN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 चयन</a:t>
            </a:r>
            <a:endParaRPr lang="hi-IN" sz="1100" dirty="0"/>
          </a:p>
        </p:txBody>
      </p:sp>
      <p:sp>
        <p:nvSpPr>
          <p:cNvPr id="16" name="Shape 14"/>
          <p:cNvSpPr/>
          <p:nvPr/>
        </p:nvSpPr>
        <p:spPr>
          <a:xfrm>
            <a:off x="4160520" y="1719072"/>
            <a:ext cx="1851416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58368" y="192938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hi-IN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1.1  आवश्यकताओं का संग्रह</a:t>
            </a:r>
            <a:endParaRPr lang="hi-IN" sz="1100" dirty="0"/>
          </a:p>
        </p:txBody>
      </p:sp>
      <p:sp>
        <p:nvSpPr>
          <p:cNvPr id="18" name="Shape 16"/>
          <p:cNvSpPr/>
          <p:nvPr/>
        </p:nvSpPr>
        <p:spPr>
          <a:xfrm>
            <a:off x="4160520" y="2002536"/>
            <a:ext cx="673242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658368" y="225856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hi-IN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1.2  वेंडर का चयन</a:t>
            </a:r>
            <a:endParaRPr lang="hi-IN" sz="1100" dirty="0"/>
          </a:p>
        </p:txBody>
      </p:sp>
      <p:sp>
        <p:nvSpPr>
          <p:cNvPr id="20" name="Shape 18"/>
          <p:cNvSpPr/>
          <p:nvPr/>
        </p:nvSpPr>
        <p:spPr>
          <a:xfrm>
            <a:off x="4945969" y="2331720"/>
            <a:ext cx="1065967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658368" y="258775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hi-IN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1.3  अनुबंध पर हस्ताक्षर</a:t>
            </a:r>
            <a:endParaRPr lang="hi-IN" sz="1100" dirty="0"/>
          </a:p>
        </p:txBody>
      </p:sp>
      <p:sp>
        <p:nvSpPr>
          <p:cNvPr id="22" name="Shape 20"/>
          <p:cNvSpPr/>
          <p:nvPr/>
        </p:nvSpPr>
        <p:spPr>
          <a:xfrm>
            <a:off x="5911352" y="2651760"/>
            <a:ext cx="201168" cy="201168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457200" y="2916936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hi-IN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 विश्लेषण और डिज़ाइन</a:t>
            </a:r>
            <a:endParaRPr lang="hi-IN" sz="1100" dirty="0"/>
          </a:p>
        </p:txBody>
      </p:sp>
      <p:sp>
        <p:nvSpPr>
          <p:cNvPr id="24" name="Shape 22"/>
          <p:cNvSpPr/>
          <p:nvPr/>
        </p:nvSpPr>
        <p:spPr>
          <a:xfrm>
            <a:off x="6124143" y="3035808"/>
            <a:ext cx="1458692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658368" y="324612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hi-IN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2.1  प्रक्रिया विश्लेषण</a:t>
            </a:r>
            <a:endParaRPr lang="hi-IN" sz="1100" dirty="0"/>
          </a:p>
        </p:txBody>
      </p:sp>
      <p:sp>
        <p:nvSpPr>
          <p:cNvPr id="26" name="Shape 24"/>
          <p:cNvSpPr/>
          <p:nvPr/>
        </p:nvSpPr>
        <p:spPr>
          <a:xfrm>
            <a:off x="6124143" y="3319272"/>
            <a:ext cx="673242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658368" y="357530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hi-IN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2.2  समाधान डिज़ाइन</a:t>
            </a:r>
            <a:endParaRPr lang="hi-IN" sz="1100" dirty="0"/>
          </a:p>
        </p:txBody>
      </p:sp>
      <p:sp>
        <p:nvSpPr>
          <p:cNvPr id="28" name="Shape 26"/>
          <p:cNvSpPr/>
          <p:nvPr/>
        </p:nvSpPr>
        <p:spPr>
          <a:xfrm>
            <a:off x="6909592" y="3648456"/>
            <a:ext cx="673242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658368" y="390448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hi-IN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2.3  डिज़ाइन की स्वीकृति</a:t>
            </a:r>
            <a:endParaRPr lang="hi-IN" sz="1100" dirty="0"/>
          </a:p>
        </p:txBody>
      </p:sp>
      <p:sp>
        <p:nvSpPr>
          <p:cNvPr id="30" name="Shape 28"/>
          <p:cNvSpPr/>
          <p:nvPr/>
        </p:nvSpPr>
        <p:spPr>
          <a:xfrm>
            <a:off x="7482251" y="3968496"/>
            <a:ext cx="201168" cy="201168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457200" y="4233672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hi-IN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 निर्माण</a:t>
            </a:r>
            <a:endParaRPr lang="hi-IN" sz="1100" dirty="0"/>
          </a:p>
        </p:txBody>
      </p:sp>
      <p:sp>
        <p:nvSpPr>
          <p:cNvPr id="32" name="Shape 30"/>
          <p:cNvSpPr/>
          <p:nvPr/>
        </p:nvSpPr>
        <p:spPr>
          <a:xfrm>
            <a:off x="7695042" y="4352544"/>
            <a:ext cx="2244141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658368" y="4562856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hi-IN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3.1  सिस्टम कॉन्फ़िगरेशन</a:t>
            </a:r>
            <a:endParaRPr lang="hi-IN" sz="1100" dirty="0"/>
          </a:p>
        </p:txBody>
      </p:sp>
      <p:sp>
        <p:nvSpPr>
          <p:cNvPr id="34" name="Shape 32"/>
          <p:cNvSpPr/>
          <p:nvPr/>
        </p:nvSpPr>
        <p:spPr>
          <a:xfrm>
            <a:off x="7695042" y="4636008"/>
            <a:ext cx="1458692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658368" y="489204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hi-IN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3.2  इंटीग्रेशन</a:t>
            </a:r>
            <a:endParaRPr lang="hi-IN" sz="1100" dirty="0"/>
          </a:p>
        </p:txBody>
      </p:sp>
      <p:sp>
        <p:nvSpPr>
          <p:cNvPr id="36" name="Shape 34"/>
          <p:cNvSpPr/>
          <p:nvPr/>
        </p:nvSpPr>
        <p:spPr>
          <a:xfrm>
            <a:off x="7695042" y="4965192"/>
            <a:ext cx="1065967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658368" y="522122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hi-IN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3.3  डेटा माइग्रेशन</a:t>
            </a:r>
            <a:endParaRPr lang="hi-IN" sz="1100" dirty="0"/>
          </a:p>
        </p:txBody>
      </p:sp>
      <p:sp>
        <p:nvSpPr>
          <p:cNvPr id="38" name="Shape 36"/>
          <p:cNvSpPr/>
          <p:nvPr/>
        </p:nvSpPr>
        <p:spPr>
          <a:xfrm>
            <a:off x="9265940" y="5294376"/>
            <a:ext cx="673242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457200" y="5550408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hi-IN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 परीक्षण और प्रशिक्षण</a:t>
            </a:r>
            <a:endParaRPr lang="hi-IN" sz="1100" dirty="0"/>
          </a:p>
        </p:txBody>
      </p:sp>
      <p:sp>
        <p:nvSpPr>
          <p:cNvPr id="40" name="Shape 38"/>
          <p:cNvSpPr/>
          <p:nvPr/>
        </p:nvSpPr>
        <p:spPr>
          <a:xfrm>
            <a:off x="9265940" y="5669280"/>
            <a:ext cx="1458692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41" name="Text 39"/>
          <p:cNvSpPr/>
          <p:nvPr/>
        </p:nvSpPr>
        <p:spPr>
          <a:xfrm>
            <a:off x="658368" y="587959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hi-IN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4.1  सिस्टम परीक्षण</a:t>
            </a:r>
            <a:endParaRPr lang="hi-IN" sz="1100" dirty="0"/>
          </a:p>
        </p:txBody>
      </p:sp>
      <p:sp>
        <p:nvSpPr>
          <p:cNvPr id="42" name="Shape 40"/>
          <p:cNvSpPr/>
          <p:nvPr/>
        </p:nvSpPr>
        <p:spPr>
          <a:xfrm>
            <a:off x="9265940" y="5952744"/>
            <a:ext cx="673242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hi-IN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ERP/CRM कार्यान्वयन</a:t>
            </a:r>
            <a:endParaRPr lang="hi-IN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hi-IN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टास्क · 2 नव॰ 2026 – 16 मार्च 2027</a:t>
            </a:r>
            <a:endParaRPr lang="hi-IN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325880"/>
            <a:ext cx="0" cy="2249424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307592"/>
            <a:ext cx="1627002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hi-IN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नव॰</a:t>
            </a:r>
            <a:endParaRPr lang="hi-IN" sz="1000" dirty="0"/>
          </a:p>
        </p:txBody>
      </p:sp>
      <p:sp>
        <p:nvSpPr>
          <p:cNvPr id="6" name="Shape 4"/>
          <p:cNvSpPr/>
          <p:nvPr/>
        </p:nvSpPr>
        <p:spPr>
          <a:xfrm>
            <a:off x="5787522" y="1325880"/>
            <a:ext cx="0" cy="2249424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787522" y="1307592"/>
            <a:ext cx="1739209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hi-IN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दिस॰</a:t>
            </a:r>
            <a:endParaRPr lang="hi-IN" sz="1000" dirty="0"/>
          </a:p>
        </p:txBody>
      </p:sp>
      <p:sp>
        <p:nvSpPr>
          <p:cNvPr id="8" name="Shape 6"/>
          <p:cNvSpPr/>
          <p:nvPr/>
        </p:nvSpPr>
        <p:spPr>
          <a:xfrm>
            <a:off x="7526731" y="1325880"/>
            <a:ext cx="0" cy="2249424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7526731" y="1307592"/>
            <a:ext cx="1739209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hi-IN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जन॰</a:t>
            </a:r>
            <a:endParaRPr lang="hi-IN" sz="1000" dirty="0"/>
          </a:p>
        </p:txBody>
      </p:sp>
      <p:sp>
        <p:nvSpPr>
          <p:cNvPr id="10" name="Shape 8"/>
          <p:cNvSpPr/>
          <p:nvPr/>
        </p:nvSpPr>
        <p:spPr>
          <a:xfrm>
            <a:off x="9265940" y="1325880"/>
            <a:ext cx="0" cy="2249424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9265940" y="1307592"/>
            <a:ext cx="1570899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hi-IN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फ़र॰</a:t>
            </a:r>
            <a:endParaRPr lang="hi-IN" sz="1000" dirty="0"/>
          </a:p>
        </p:txBody>
      </p:sp>
      <p:sp>
        <p:nvSpPr>
          <p:cNvPr id="12" name="Shape 10"/>
          <p:cNvSpPr/>
          <p:nvPr/>
        </p:nvSpPr>
        <p:spPr>
          <a:xfrm>
            <a:off x="10836839" y="1325880"/>
            <a:ext cx="0" cy="2249424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10836839" y="1307592"/>
            <a:ext cx="897656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hi-IN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मार्च</a:t>
            </a:r>
            <a:endParaRPr lang="hi-IN" sz="1000" dirty="0"/>
          </a:p>
        </p:txBody>
      </p:sp>
      <p:sp>
        <p:nvSpPr>
          <p:cNvPr id="14" name="Text 12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hi-IN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Planitude का मुफ़्त टेम्पलेट · planitude.app</a:t>
            </a:r>
            <a:endParaRPr lang="hi-IN" sz="1000" dirty="0"/>
          </a:p>
        </p:txBody>
      </p:sp>
      <p:sp>
        <p:nvSpPr>
          <p:cNvPr id="15" name="Text 13"/>
          <p:cNvSpPr/>
          <p:nvPr/>
        </p:nvSpPr>
        <p:spPr>
          <a:xfrm>
            <a:off x="658368" y="160020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hi-IN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4.2  उपयोगकर्ता स्वीकृति परीक्षण</a:t>
            </a:r>
            <a:endParaRPr lang="hi-IN" sz="1100" dirty="0"/>
          </a:p>
        </p:txBody>
      </p:sp>
      <p:sp>
        <p:nvSpPr>
          <p:cNvPr id="16" name="Shape 14"/>
          <p:cNvSpPr/>
          <p:nvPr/>
        </p:nvSpPr>
        <p:spPr>
          <a:xfrm>
            <a:off x="10051390" y="1673352"/>
            <a:ext cx="673242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58368" y="192938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hi-IN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4.3  उपयोगकर्ता प्रशिक्षण</a:t>
            </a:r>
            <a:endParaRPr lang="hi-IN" sz="1100" dirty="0"/>
          </a:p>
        </p:txBody>
      </p:sp>
      <p:sp>
        <p:nvSpPr>
          <p:cNvPr id="18" name="Shape 16"/>
          <p:cNvSpPr/>
          <p:nvPr/>
        </p:nvSpPr>
        <p:spPr>
          <a:xfrm>
            <a:off x="10051390" y="2002536"/>
            <a:ext cx="280518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457200" y="2258568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hi-IN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  गो-लाइव</a:t>
            </a:r>
            <a:endParaRPr lang="hi-IN" sz="1100" dirty="0"/>
          </a:p>
        </p:txBody>
      </p:sp>
      <p:sp>
        <p:nvSpPr>
          <p:cNvPr id="20" name="Shape 18"/>
          <p:cNvSpPr/>
          <p:nvPr/>
        </p:nvSpPr>
        <p:spPr>
          <a:xfrm>
            <a:off x="10668528" y="2377440"/>
            <a:ext cx="1065967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658368" y="258775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hi-IN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5.1  गो-लाइव</a:t>
            </a:r>
            <a:endParaRPr lang="hi-IN" sz="1100" dirty="0"/>
          </a:p>
        </p:txBody>
      </p:sp>
      <p:sp>
        <p:nvSpPr>
          <p:cNvPr id="22" name="Shape 20"/>
          <p:cNvSpPr/>
          <p:nvPr/>
        </p:nvSpPr>
        <p:spPr>
          <a:xfrm>
            <a:off x="10624048" y="2651760"/>
            <a:ext cx="201168" cy="201168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58368" y="2916936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hi-IN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5.2  गो-लाइव के बाद गहन सहायता</a:t>
            </a:r>
            <a:endParaRPr lang="hi-IN" sz="1100" dirty="0"/>
          </a:p>
        </p:txBody>
      </p:sp>
      <p:sp>
        <p:nvSpPr>
          <p:cNvPr id="24" name="Shape 22"/>
          <p:cNvSpPr/>
          <p:nvPr/>
        </p:nvSpPr>
        <p:spPr>
          <a:xfrm>
            <a:off x="10836839" y="2990088"/>
            <a:ext cx="673242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658368" y="324612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hi-IN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5.3  परियोजना समापन</a:t>
            </a:r>
            <a:endParaRPr lang="hi-IN" sz="1100" dirty="0"/>
          </a:p>
        </p:txBody>
      </p:sp>
      <p:sp>
        <p:nvSpPr>
          <p:cNvPr id="26" name="Shape 24"/>
          <p:cNvSpPr/>
          <p:nvPr/>
        </p:nvSpPr>
        <p:spPr>
          <a:xfrm>
            <a:off x="11622288" y="3319272"/>
            <a:ext cx="112207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Office Theme</vt:lpstr>
      <vt:lpstr>Slide 1</vt:lpstr>
      <vt:lpstr>Slide 2</vt:lpstr>
      <vt:lpstr>Slide 3</vt:lpstr>
    </vt:vector>
  </TitlesOfParts>
  <Company>Planitude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ERP/CRM कार्यान्वयन</dc:title>
  <dc:subject>PptxGenJS Presentation</dc:subject>
  <dc:creator>Planitude</dc:creator>
  <cp:lastModifiedBy>Planitude</cp:lastModifiedBy>
  <cp:revision>1</cp:revision>
  <dcterms:created xsi:type="dcterms:W3CDTF">2026-10-13T15:16:16Z</dcterms:created>
  <dcterms:modified xsi:type="dcterms:W3CDTF">2026-10-13T15:16:16Z</dcterms:modified>
</cp:coreProperties>
</file>