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इवेंट की योजना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18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योजना</a:t>
            </a:r>
            <a:endParaRPr lang="hi-I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आपूर्तिकर्ता</a:t>
            </a:r>
            <a:endParaRPr lang="hi-IN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प्रचार</a:t>
            </a:r>
            <a:endParaRPr lang="hi-IN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इवेंट</a:t>
            </a:r>
            <a:endParaRPr lang="hi-IN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इवेंट की योजना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18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योजना</a:t>
            </a:r>
            <a:endParaRPr lang="hi-I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लक्ष्य और बजट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तिथि और स्थल का चयन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स्थल बुक हो गया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कार्यक्रम और वक्ता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आपूर्तिकर्ता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खान-पान व्यवस्था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AV और मंच सज्जा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अतिथियों और वक्ताओं के ठहरने की व्यवस्था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प्रचार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इवेंट पेज और पंजीकरण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आमंत्रण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प्रचार अभियान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इवेंट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इवेंट की योजना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18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अंतिम कार्यक्रम</a:t>
            </a:r>
            <a:endParaRPr lang="hi-IN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रिहर्सल और स्टाफ ब्रीफिंग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इवेंट का दिन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धन्यवाद संदेश और सर्वेक्षण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बजट समीक्षा और अंतिम रिपोर्ट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इवेंट की योजना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