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घर का नवीनीकरण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25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डिज़ाइन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तोड़-फोड़</a:t>
            </a:r>
            <a:endParaRPr lang="hi-IN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इंस्टॉलेशन</a:t>
            </a:r>
            <a:endParaRPr lang="hi-IN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फिनिशिंग</a:t>
            </a:r>
            <a:endParaRPr lang="hi-IN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हैंडओवर</a:t>
            </a:r>
            <a:endParaRPr lang="hi-IN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घर का नवीनीकरण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25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डिज़ाइन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सर्वेक्षण और माप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इंटीरियर डिज़ाइन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अनुमतियाँ और कागज़ी कार्रवाई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ठेकेदारों के कोटेशन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ठेकेदार चयनित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तोड़-फोड़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साइट की तैयारी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तोड़-फोड़ और हटाना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मलबा हटाना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इंस्टॉलेशन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प्लंबिंग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विद्युत कार्य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स्क्रीड और प्लास्टर</a:t>
            </a:r>
            <a:endParaRPr lang="hi-IN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घर का नवीनीकरण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25 जन॰ 2027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जन॰</a:t>
            </a:r>
            <a:endParaRPr lang="hi-I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फिनिशिंग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फ़र्श और टाइलिंग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दरवाज़े और खिड़कियाँ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पेंटिंग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रसोई और बाथरूम फिक्स्चर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हैंडओवर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अंतिम सफ़ाई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अंतिम निरीक्षण और हैंडओवर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घर का नवीनीकरण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