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कार्यालय स्थानांतरण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फ़ेज़ और माइलस्टोन · 2 नव॰ 2026 – 21 दिस॰ 2026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44475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योजना</a:t>
            </a:r>
            <a:endParaRPr lang="hi-IN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36355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2595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तैयारी</a:t>
            </a:r>
            <a:endParaRPr lang="hi-IN" sz="1300" dirty="0"/>
          </a:p>
        </p:txBody>
      </p:sp>
      <p:sp>
        <p:nvSpPr>
          <p:cNvPr id="13" name="Shape 11"/>
          <p:cNvSpPr/>
          <p:nvPr/>
        </p:nvSpPr>
        <p:spPr>
          <a:xfrm>
            <a:off x="7796028" y="2446020"/>
            <a:ext cx="318107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स्थानांतरण</a:t>
            </a:r>
            <a:endParaRPr lang="hi-IN" sz="1300" dirty="0"/>
          </a:p>
        </p:txBody>
      </p:sp>
      <p:sp>
        <p:nvSpPr>
          <p:cNvPr id="15" name="Shape 13"/>
          <p:cNvSpPr/>
          <p:nvPr/>
        </p:nvSpPr>
        <p:spPr>
          <a:xfrm>
            <a:off x="8856385" y="3012948"/>
            <a:ext cx="287811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564417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कार्यालय स्थानांतरण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टास्क · 2 नव॰ 2026 – 21 दिस॰ 2026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योजना</a:t>
            </a:r>
            <a:endParaRPr lang="hi-IN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36355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आवश्यकता आकलन</a:t>
            </a:r>
            <a:endParaRPr lang="hi-IN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4544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नए कार्यालय की खोज</a:t>
            </a:r>
            <a:endParaRPr lang="hi-IN" sz="1100" dirty="0"/>
          </a:p>
        </p:txBody>
      </p:sp>
      <p:sp>
        <p:nvSpPr>
          <p:cNvPr id="14" name="Shape 12"/>
          <p:cNvSpPr/>
          <p:nvPr/>
        </p:nvSpPr>
        <p:spPr>
          <a:xfrm>
            <a:off x="4614959" y="2331720"/>
            <a:ext cx="31810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पट्टा अनुबंध पर हस्ताक्षर</a:t>
            </a:r>
            <a:endParaRPr lang="hi-IN" sz="1100" dirty="0"/>
          </a:p>
        </p:txBody>
      </p:sp>
      <p:sp>
        <p:nvSpPr>
          <p:cNvPr id="16" name="Shape 14"/>
          <p:cNvSpPr/>
          <p:nvPr/>
        </p:nvSpPr>
        <p:spPr>
          <a:xfrm>
            <a:off x="7695444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तैयारी</a:t>
            </a:r>
            <a:endParaRPr lang="hi-IN" sz="1100" dirty="0"/>
          </a:p>
        </p:txBody>
      </p:sp>
      <p:sp>
        <p:nvSpPr>
          <p:cNvPr id="18" name="Shape 16"/>
          <p:cNvSpPr/>
          <p:nvPr/>
        </p:nvSpPr>
        <p:spPr>
          <a:xfrm>
            <a:off x="7796028" y="3035808"/>
            <a:ext cx="318107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स्थान का लेआउट</a:t>
            </a:r>
            <a:endParaRPr lang="hi-IN" sz="1100" dirty="0"/>
          </a:p>
        </p:txBody>
      </p:sp>
      <p:sp>
        <p:nvSpPr>
          <p:cNvPr id="20" name="Shape 18"/>
          <p:cNvSpPr/>
          <p:nvPr/>
        </p:nvSpPr>
        <p:spPr>
          <a:xfrm>
            <a:off x="7796028" y="3319272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नेटवर्क, फ़ोन और आईटी</a:t>
            </a:r>
            <a:endParaRPr lang="hi-IN" sz="1100" dirty="0"/>
          </a:p>
        </p:txBody>
      </p:sp>
      <p:sp>
        <p:nvSpPr>
          <p:cNvPr id="22" name="Shape 20"/>
          <p:cNvSpPr/>
          <p:nvPr/>
        </p:nvSpPr>
        <p:spPr>
          <a:xfrm>
            <a:off x="8856385" y="3648456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फ़र्नीचर का ऑर्डर</a:t>
            </a:r>
            <a:endParaRPr lang="hi-IN" sz="1100" dirty="0"/>
          </a:p>
        </p:txBody>
      </p:sp>
      <p:sp>
        <p:nvSpPr>
          <p:cNvPr id="24" name="Shape 22"/>
          <p:cNvSpPr/>
          <p:nvPr/>
        </p:nvSpPr>
        <p:spPr>
          <a:xfrm>
            <a:off x="8856385" y="3977640"/>
            <a:ext cx="212071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ग्राहकों और आपूर्तिकर्ताओं को सूचना</a:t>
            </a:r>
            <a:endParaRPr lang="hi-IN" sz="1100" dirty="0"/>
          </a:p>
        </p:txBody>
      </p:sp>
      <p:sp>
        <p:nvSpPr>
          <p:cNvPr id="26" name="Shape 24"/>
          <p:cNvSpPr/>
          <p:nvPr/>
        </p:nvSpPr>
        <p:spPr>
          <a:xfrm>
            <a:off x="7796028" y="4306824"/>
            <a:ext cx="30295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पता परिवर्तन और कागज़ी कार्रवाई</a:t>
            </a:r>
            <a:endParaRPr lang="hi-IN" sz="1100" dirty="0"/>
          </a:p>
        </p:txBody>
      </p:sp>
      <p:sp>
        <p:nvSpPr>
          <p:cNvPr id="28" name="Shape 26"/>
          <p:cNvSpPr/>
          <p:nvPr/>
        </p:nvSpPr>
        <p:spPr>
          <a:xfrm>
            <a:off x="7796028" y="4636008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स्थानांतरण</a:t>
            </a:r>
            <a:endParaRPr lang="hi-IN" sz="1100" dirty="0"/>
          </a:p>
        </p:txBody>
      </p:sp>
      <p:sp>
        <p:nvSpPr>
          <p:cNvPr id="30" name="Shape 28"/>
          <p:cNvSpPr/>
          <p:nvPr/>
        </p:nvSpPr>
        <p:spPr>
          <a:xfrm>
            <a:off x="8856385" y="5010912"/>
            <a:ext cx="287811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पैकिंग</a:t>
            </a:r>
            <a:endParaRPr lang="hi-IN" sz="1100" dirty="0"/>
          </a:p>
        </p:txBody>
      </p:sp>
      <p:sp>
        <p:nvSpPr>
          <p:cNvPr id="32" name="Shape 30"/>
          <p:cNvSpPr/>
          <p:nvPr/>
        </p:nvSpPr>
        <p:spPr>
          <a:xfrm>
            <a:off x="8856385" y="5294376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स्थानांतरण का दिन</a:t>
            </a:r>
            <a:endParaRPr lang="hi-IN" sz="1100" dirty="0"/>
          </a:p>
        </p:txBody>
      </p:sp>
      <p:sp>
        <p:nvSpPr>
          <p:cNvPr id="34" name="Shape 32"/>
          <p:cNvSpPr/>
          <p:nvPr/>
        </p:nvSpPr>
        <p:spPr>
          <a:xfrm>
            <a:off x="9916741" y="5623560"/>
            <a:ext cx="15148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सामान खोलना और व्यवस्था</a:t>
            </a:r>
            <a:endParaRPr lang="hi-IN" sz="1100" dirty="0"/>
          </a:p>
        </p:txBody>
      </p:sp>
      <p:sp>
        <p:nvSpPr>
          <p:cNvPr id="36" name="Shape 34"/>
          <p:cNvSpPr/>
          <p:nvPr/>
        </p:nvSpPr>
        <p:spPr>
          <a:xfrm>
            <a:off x="10977098" y="5952744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कार्यालय स्थानांतरण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टास्क · 2 नव॰ 2026 – 21 दिस॰ 2026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पुराने कार्यालय की हैंडओवर</a:t>
            </a:r>
            <a:endParaRPr lang="hi-IN" sz="1100" dirty="0"/>
          </a:p>
        </p:txBody>
      </p:sp>
      <p:sp>
        <p:nvSpPr>
          <p:cNvPr id="10" name="Shape 8"/>
          <p:cNvSpPr/>
          <p:nvPr/>
        </p:nvSpPr>
        <p:spPr>
          <a:xfrm>
            <a:off x="10068221" y="1673352"/>
            <a:ext cx="6059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नए कार्यालय में कामकाज शुरू</a:t>
            </a:r>
            <a:endParaRPr lang="hi-IN" sz="1100" dirty="0"/>
          </a:p>
        </p:txBody>
      </p:sp>
      <p:sp>
        <p:nvSpPr>
          <p:cNvPr id="12" name="Shape 10"/>
          <p:cNvSpPr/>
          <p:nvPr/>
        </p:nvSpPr>
        <p:spPr>
          <a:xfrm>
            <a:off x="11633911" y="1993392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कार्यालय स्थानांतरण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