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hi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hi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hi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hi-IN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प्रोडक्ट या ऐप लॉन्च</a:t>
            </a:r>
            <a:endParaRPr lang="hi-IN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hi-IN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फ़ेज़ और माइलस्टोन · 2 नव॰ 2026 – 29 जन॰ 2027</a:t>
            </a:r>
            <a:endParaRPr lang="hi-IN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444752"/>
            <a:ext cx="246792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hi-I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नव॰</a:t>
            </a:r>
            <a:endParaRPr lang="hi-IN" sz="1000" dirty="0"/>
          </a:p>
        </p:txBody>
      </p:sp>
      <p:sp>
        <p:nvSpPr>
          <p:cNvPr id="6" name="Shape 4"/>
          <p:cNvSpPr/>
          <p:nvPr/>
        </p:nvSpPr>
        <p:spPr>
          <a:xfrm>
            <a:off x="6628445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28445" y="1444752"/>
            <a:ext cx="263812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hi-I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दिस॰</a:t>
            </a:r>
            <a:endParaRPr lang="hi-IN" sz="1000" dirty="0"/>
          </a:p>
        </p:txBody>
      </p:sp>
      <p:sp>
        <p:nvSpPr>
          <p:cNvPr id="8" name="Shape 6"/>
          <p:cNvSpPr/>
          <p:nvPr/>
        </p:nvSpPr>
        <p:spPr>
          <a:xfrm>
            <a:off x="9266571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266571" y="1444752"/>
            <a:ext cx="246792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hi-I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जन॰</a:t>
            </a:r>
            <a:endParaRPr lang="hi-IN" sz="1000" dirty="0"/>
          </a:p>
        </p:txBody>
      </p:sp>
      <p:sp>
        <p:nvSpPr>
          <p:cNvPr id="10" name="Text 8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hi-IN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Planitude का मुफ़्त टेम्पलेट · planitude.app</a:t>
            </a:r>
            <a:endParaRPr lang="hi-IN" sz="1000" dirty="0"/>
          </a:p>
        </p:txBody>
      </p:sp>
      <p:sp>
        <p:nvSpPr>
          <p:cNvPr id="11" name="Text 9"/>
          <p:cNvSpPr/>
          <p:nvPr/>
        </p:nvSpPr>
        <p:spPr>
          <a:xfrm>
            <a:off x="457200" y="1737360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hi-IN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रणनीति</a:t>
            </a:r>
            <a:endParaRPr lang="hi-IN" sz="1300" dirty="0"/>
          </a:p>
        </p:txBody>
      </p:sp>
      <p:sp>
        <p:nvSpPr>
          <p:cNvPr id="12" name="Shape 10"/>
          <p:cNvSpPr/>
          <p:nvPr/>
        </p:nvSpPr>
        <p:spPr>
          <a:xfrm>
            <a:off x="4160520" y="1879092"/>
            <a:ext cx="1021210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57200" y="2304288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hi-IN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निर्माण</a:t>
            </a:r>
            <a:endParaRPr lang="hi-IN" sz="1300" dirty="0"/>
          </a:p>
        </p:txBody>
      </p:sp>
      <p:sp>
        <p:nvSpPr>
          <p:cNvPr id="14" name="Shape 12"/>
          <p:cNvSpPr/>
          <p:nvPr/>
        </p:nvSpPr>
        <p:spPr>
          <a:xfrm>
            <a:off x="5011528" y="2446020"/>
            <a:ext cx="4169941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457200" y="2871216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hi-IN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बाज़ार में प्रवेश</a:t>
            </a:r>
            <a:endParaRPr lang="hi-IN" sz="1300" dirty="0"/>
          </a:p>
        </p:txBody>
      </p:sp>
      <p:sp>
        <p:nvSpPr>
          <p:cNvPr id="16" name="Shape 14"/>
          <p:cNvSpPr/>
          <p:nvPr/>
        </p:nvSpPr>
        <p:spPr>
          <a:xfrm>
            <a:off x="5011528" y="3012948"/>
            <a:ext cx="2808328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57200" y="3438144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hi-IN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लॉन्च</a:t>
            </a:r>
            <a:endParaRPr lang="hi-IN" sz="1300" dirty="0"/>
          </a:p>
        </p:txBody>
      </p:sp>
      <p:sp>
        <p:nvSpPr>
          <p:cNvPr id="18" name="Shape 16"/>
          <p:cNvSpPr/>
          <p:nvPr/>
        </p:nvSpPr>
        <p:spPr>
          <a:xfrm>
            <a:off x="9096369" y="3579876"/>
            <a:ext cx="2638126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9011391" y="3551530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hi-IN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प्रोडक्ट या ऐप लॉन्च</a:t>
            </a:r>
            <a:endParaRPr lang="hi-IN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hi-IN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टास्क · 2 नव॰ 2026 – 29 जन॰ 2027</a:t>
            </a:r>
            <a:endParaRPr lang="hi-IN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246792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hi-I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नव॰</a:t>
            </a:r>
            <a:endParaRPr lang="hi-IN" sz="1000" dirty="0"/>
          </a:p>
        </p:txBody>
      </p:sp>
      <p:sp>
        <p:nvSpPr>
          <p:cNvPr id="6" name="Shape 4"/>
          <p:cNvSpPr/>
          <p:nvPr/>
        </p:nvSpPr>
        <p:spPr>
          <a:xfrm>
            <a:off x="6628445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28445" y="1307592"/>
            <a:ext cx="263812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hi-I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दिस॰</a:t>
            </a:r>
            <a:endParaRPr lang="hi-IN" sz="1000" dirty="0"/>
          </a:p>
        </p:txBody>
      </p:sp>
      <p:sp>
        <p:nvSpPr>
          <p:cNvPr id="8" name="Shape 6"/>
          <p:cNvSpPr/>
          <p:nvPr/>
        </p:nvSpPr>
        <p:spPr>
          <a:xfrm>
            <a:off x="9266571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266571" y="1307592"/>
            <a:ext cx="246792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hi-I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जन॰</a:t>
            </a:r>
            <a:endParaRPr lang="hi-IN" sz="1000" dirty="0"/>
          </a:p>
        </p:txBody>
      </p:sp>
      <p:sp>
        <p:nvSpPr>
          <p:cNvPr id="10" name="Text 8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hi-IN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Planitude का मुफ़्त टेम्पलेट · planitude.app</a:t>
            </a:r>
            <a:endParaRPr lang="hi-IN" sz="1000" dirty="0"/>
          </a:p>
        </p:txBody>
      </p:sp>
      <p:sp>
        <p:nvSpPr>
          <p:cNvPr id="11" name="Text 9"/>
          <p:cNvSpPr/>
          <p:nvPr/>
        </p:nvSpPr>
        <p:spPr>
          <a:xfrm>
            <a:off x="457200" y="160020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hi-IN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 रणनीति</a:t>
            </a:r>
            <a:endParaRPr lang="hi-IN" sz="1100" dirty="0"/>
          </a:p>
        </p:txBody>
      </p:sp>
      <p:sp>
        <p:nvSpPr>
          <p:cNvPr id="12" name="Shape 10"/>
          <p:cNvSpPr/>
          <p:nvPr/>
        </p:nvSpPr>
        <p:spPr>
          <a:xfrm>
            <a:off x="4160520" y="1719072"/>
            <a:ext cx="1021210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hi-I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1.1  बाज़ार अनुसंधान</a:t>
            </a:r>
            <a:endParaRPr lang="hi-IN" sz="1100" dirty="0"/>
          </a:p>
        </p:txBody>
      </p:sp>
      <p:sp>
        <p:nvSpPr>
          <p:cNvPr id="14" name="Shape 12"/>
          <p:cNvSpPr/>
          <p:nvPr/>
        </p:nvSpPr>
        <p:spPr>
          <a:xfrm>
            <a:off x="4160520" y="2002536"/>
            <a:ext cx="42550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hi-I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1.2  पोज़िशनिंग और मूल्य निर्धारण</a:t>
            </a:r>
            <a:endParaRPr lang="hi-IN" sz="1100" dirty="0"/>
          </a:p>
        </p:txBody>
      </p:sp>
      <p:sp>
        <p:nvSpPr>
          <p:cNvPr id="16" name="Shape 14"/>
          <p:cNvSpPr/>
          <p:nvPr/>
        </p:nvSpPr>
        <p:spPr>
          <a:xfrm>
            <a:off x="4756226" y="2331720"/>
            <a:ext cx="255303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hi-I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1.3  लॉन्च योजना</a:t>
            </a:r>
            <a:endParaRPr lang="hi-IN" sz="1100" dirty="0"/>
          </a:p>
        </p:txBody>
      </p:sp>
      <p:sp>
        <p:nvSpPr>
          <p:cNvPr id="18" name="Shape 16"/>
          <p:cNvSpPr/>
          <p:nvPr/>
        </p:nvSpPr>
        <p:spPr>
          <a:xfrm>
            <a:off x="5011528" y="2660904"/>
            <a:ext cx="17020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457200" y="2916936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hi-IN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 निर्माण</a:t>
            </a:r>
            <a:endParaRPr lang="hi-IN" sz="1100" dirty="0"/>
          </a:p>
        </p:txBody>
      </p:sp>
      <p:sp>
        <p:nvSpPr>
          <p:cNvPr id="20" name="Shape 18"/>
          <p:cNvSpPr/>
          <p:nvPr/>
        </p:nvSpPr>
        <p:spPr>
          <a:xfrm>
            <a:off x="5011528" y="3035808"/>
            <a:ext cx="4169941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8368" y="324612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hi-I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2.1  MVP डेवलपमेंट</a:t>
            </a:r>
            <a:endParaRPr lang="hi-IN" sz="1100" dirty="0"/>
          </a:p>
        </p:txBody>
      </p:sp>
      <p:sp>
        <p:nvSpPr>
          <p:cNvPr id="22" name="Shape 20"/>
          <p:cNvSpPr/>
          <p:nvPr/>
        </p:nvSpPr>
        <p:spPr>
          <a:xfrm>
            <a:off x="5011528" y="3319272"/>
            <a:ext cx="238282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58368" y="357530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hi-I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2.2  बीटा परीक्षण</a:t>
            </a:r>
            <a:endParaRPr lang="hi-IN" sz="1100" dirty="0"/>
          </a:p>
        </p:txBody>
      </p:sp>
      <p:sp>
        <p:nvSpPr>
          <p:cNvPr id="24" name="Shape 22"/>
          <p:cNvSpPr/>
          <p:nvPr/>
        </p:nvSpPr>
        <p:spPr>
          <a:xfrm>
            <a:off x="7394352" y="3648456"/>
            <a:ext cx="119141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58368" y="390448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hi-I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2.3  फ़ीडबैक के अनुसार सुधार</a:t>
            </a:r>
            <a:endParaRPr lang="hi-IN" sz="1100" dirty="0"/>
          </a:p>
        </p:txBody>
      </p:sp>
      <p:sp>
        <p:nvSpPr>
          <p:cNvPr id="26" name="Shape 24"/>
          <p:cNvSpPr/>
          <p:nvPr/>
        </p:nvSpPr>
        <p:spPr>
          <a:xfrm>
            <a:off x="8585764" y="3977640"/>
            <a:ext cx="59570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457200" y="4233672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hi-IN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 बाज़ार में प्रवेश</a:t>
            </a:r>
            <a:endParaRPr lang="hi-IN" sz="1100" dirty="0"/>
          </a:p>
        </p:txBody>
      </p:sp>
      <p:sp>
        <p:nvSpPr>
          <p:cNvPr id="28" name="Shape 26"/>
          <p:cNvSpPr/>
          <p:nvPr/>
        </p:nvSpPr>
        <p:spPr>
          <a:xfrm>
            <a:off x="5011528" y="4352544"/>
            <a:ext cx="2808328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58368" y="456285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hi-I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3.1  लैंडिंग पेज</a:t>
            </a:r>
            <a:endParaRPr lang="hi-IN" sz="1100" dirty="0"/>
          </a:p>
        </p:txBody>
      </p:sp>
      <p:sp>
        <p:nvSpPr>
          <p:cNvPr id="30" name="Shape 28"/>
          <p:cNvSpPr/>
          <p:nvPr/>
        </p:nvSpPr>
        <p:spPr>
          <a:xfrm>
            <a:off x="5011528" y="4636008"/>
            <a:ext cx="59570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658368" y="489204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hi-I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3.2  प्रेस किट</a:t>
            </a:r>
            <a:endParaRPr lang="hi-IN" sz="1100" dirty="0"/>
          </a:p>
        </p:txBody>
      </p:sp>
      <p:sp>
        <p:nvSpPr>
          <p:cNvPr id="32" name="Shape 30"/>
          <p:cNvSpPr/>
          <p:nvPr/>
        </p:nvSpPr>
        <p:spPr>
          <a:xfrm>
            <a:off x="5011528" y="4965192"/>
            <a:ext cx="42550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658368" y="522122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hi-I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3.3  ऐप स्टोर लिस्टिंग</a:t>
            </a:r>
            <a:endParaRPr lang="hi-IN" sz="1100" dirty="0"/>
          </a:p>
        </p:txBody>
      </p:sp>
      <p:sp>
        <p:nvSpPr>
          <p:cNvPr id="34" name="Shape 32"/>
          <p:cNvSpPr/>
          <p:nvPr/>
        </p:nvSpPr>
        <p:spPr>
          <a:xfrm>
            <a:off x="7394352" y="5294376"/>
            <a:ext cx="42550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658368" y="555040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hi-I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3.4  अभियान की तैयारी</a:t>
            </a:r>
            <a:endParaRPr lang="hi-IN" sz="1100" dirty="0"/>
          </a:p>
        </p:txBody>
      </p:sp>
      <p:sp>
        <p:nvSpPr>
          <p:cNvPr id="36" name="Shape 34"/>
          <p:cNvSpPr/>
          <p:nvPr/>
        </p:nvSpPr>
        <p:spPr>
          <a:xfrm>
            <a:off x="5607234" y="5623560"/>
            <a:ext cx="59570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457200" y="5879592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hi-IN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 लॉन्च</a:t>
            </a:r>
            <a:endParaRPr lang="hi-IN" sz="1100" dirty="0"/>
          </a:p>
        </p:txBody>
      </p:sp>
      <p:sp>
        <p:nvSpPr>
          <p:cNvPr id="38" name="Shape 36"/>
          <p:cNvSpPr/>
          <p:nvPr/>
        </p:nvSpPr>
        <p:spPr>
          <a:xfrm>
            <a:off x="9096369" y="5998464"/>
            <a:ext cx="2638126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hi-IN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प्रोडक्ट या ऐप लॉन्च</a:t>
            </a:r>
            <a:endParaRPr lang="hi-IN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hi-IN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टास्क · 2 नव॰ 2026 – 29 जन॰ 2027</a:t>
            </a:r>
            <a:endParaRPr lang="hi-IN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126187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246792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hi-I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नव॰</a:t>
            </a:r>
            <a:endParaRPr lang="hi-IN" sz="1000" dirty="0"/>
          </a:p>
        </p:txBody>
      </p:sp>
      <p:sp>
        <p:nvSpPr>
          <p:cNvPr id="6" name="Shape 4"/>
          <p:cNvSpPr/>
          <p:nvPr/>
        </p:nvSpPr>
        <p:spPr>
          <a:xfrm>
            <a:off x="6628445" y="1325880"/>
            <a:ext cx="0" cy="126187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28445" y="1307592"/>
            <a:ext cx="263812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hi-I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दिस॰</a:t>
            </a:r>
            <a:endParaRPr lang="hi-IN" sz="1000" dirty="0"/>
          </a:p>
        </p:txBody>
      </p:sp>
      <p:sp>
        <p:nvSpPr>
          <p:cNvPr id="8" name="Shape 6"/>
          <p:cNvSpPr/>
          <p:nvPr/>
        </p:nvSpPr>
        <p:spPr>
          <a:xfrm>
            <a:off x="9266571" y="1325880"/>
            <a:ext cx="0" cy="126187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266571" y="1307592"/>
            <a:ext cx="246792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hi-I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जन॰</a:t>
            </a:r>
            <a:endParaRPr lang="hi-IN" sz="1000" dirty="0"/>
          </a:p>
        </p:txBody>
      </p:sp>
      <p:sp>
        <p:nvSpPr>
          <p:cNvPr id="10" name="Text 8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hi-IN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Planitude का मुफ़्त टेम्पलेट · planitude.app</a:t>
            </a:r>
            <a:endParaRPr lang="hi-IN" sz="1000" dirty="0"/>
          </a:p>
        </p:txBody>
      </p:sp>
      <p:sp>
        <p:nvSpPr>
          <p:cNvPr id="11" name="Text 9"/>
          <p:cNvSpPr/>
          <p:nvPr/>
        </p:nvSpPr>
        <p:spPr>
          <a:xfrm>
            <a:off x="658368" y="160020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hi-I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  लॉन्च का दिन</a:t>
            </a:r>
            <a:endParaRPr lang="hi-IN" sz="1100" dirty="0"/>
          </a:p>
        </p:txBody>
      </p:sp>
      <p:sp>
        <p:nvSpPr>
          <p:cNvPr id="12" name="Shape 10"/>
          <p:cNvSpPr/>
          <p:nvPr/>
        </p:nvSpPr>
        <p:spPr>
          <a:xfrm>
            <a:off x="9080886" y="1664208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hi-I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4.2  लॉन्च अभियान</a:t>
            </a:r>
            <a:endParaRPr lang="hi-IN" sz="1100" dirty="0"/>
          </a:p>
        </p:txBody>
      </p:sp>
      <p:sp>
        <p:nvSpPr>
          <p:cNvPr id="14" name="Shape 12"/>
          <p:cNvSpPr/>
          <p:nvPr/>
        </p:nvSpPr>
        <p:spPr>
          <a:xfrm>
            <a:off x="9181470" y="2002536"/>
            <a:ext cx="119141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hi-I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4.3  30 दिन के परिणामों की समीक्षा</a:t>
            </a:r>
            <a:endParaRPr lang="hi-IN" sz="1100" dirty="0"/>
          </a:p>
        </p:txBody>
      </p:sp>
      <p:sp>
        <p:nvSpPr>
          <p:cNvPr id="16" name="Shape 14"/>
          <p:cNvSpPr/>
          <p:nvPr/>
        </p:nvSpPr>
        <p:spPr>
          <a:xfrm>
            <a:off x="11564294" y="2331720"/>
            <a:ext cx="17020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Planitude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प्रोडक्ट या ऐप लॉन्च</dc:title>
  <dc:subject>PptxGenJS Presentation</dc:subject>
  <dc:creator>Planitude</dc:creator>
  <cp:lastModifiedBy>Planitude</cp:lastModifiedBy>
  <cp:revision>1</cp:revision>
  <dcterms:created xsi:type="dcterms:W3CDTF">2026-10-13T15:16:16Z</dcterms:created>
  <dcterms:modified xsi:type="dcterms:W3CDTF">2026-10-13T15:16:16Z</dcterms:modified>
</cp:coreProperties>
</file>