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स्टोर का शुभारंभ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3 फ़र॰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योजना</a:t>
            </a:r>
            <a:endParaRPr lang="hi-IN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साज-सज्जा</a:t>
            </a:r>
            <a:endParaRPr lang="hi-IN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स्टॉक और स्टाफ</a:t>
            </a:r>
            <a:endParaRPr lang="hi-IN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शुभारंभ</a:t>
            </a:r>
            <a:endParaRPr lang="hi-IN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स्टोर का शुभारंभ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3 फ़र॰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योजना</a:t>
            </a:r>
            <a:endParaRPr lang="hi-IN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व्यवसाय योजना</a:t>
            </a:r>
            <a:endParaRPr lang="hi-IN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परिसर की खोज</a:t>
            </a:r>
            <a:endParaRPr lang="hi-IN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पट्टा अनुबंध पर हस्ताक्षर</a:t>
            </a:r>
            <a:endParaRPr lang="hi-IN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लाइसेंस और अनुमतियाँ</a:t>
            </a:r>
            <a:endParaRPr lang="hi-IN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साज-सज्जा</a:t>
            </a:r>
            <a:endParaRPr lang="hi-IN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स्टोर का डिज़ाइन</a:t>
            </a:r>
            <a:endParaRPr lang="hi-IN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साज-सज्जा का कार्य</a:t>
            </a:r>
            <a:endParaRPr lang="hi-IN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साइनबोर्ड और विंडो डिस्प्ले</a:t>
            </a:r>
            <a:endParaRPr lang="hi-IN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POS और आईटी सिस्टम</a:t>
            </a:r>
            <a:endParaRPr lang="hi-IN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स्टॉक और स्टाफ</a:t>
            </a:r>
            <a:endParaRPr lang="hi-IN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आपूर्तिकर्ता और पहला ऑर्डर</a:t>
            </a:r>
            <a:endParaRPr lang="hi-IN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स्टाफ की भर्ती</a:t>
            </a:r>
            <a:endParaRPr lang="hi-IN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स्टाफ प्रशिक्षण</a:t>
            </a:r>
            <a:endParaRPr lang="hi-IN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स्टोर का शुभारंभ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3 फ़र॰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माल की डिलीवरी और प्रदर्शन</a:t>
            </a:r>
            <a:endParaRPr lang="hi-IN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शुभारंभ</a:t>
            </a:r>
            <a:endParaRPr lang="hi-IN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सॉफ्ट ओपनिंग</a:t>
            </a:r>
            <a:endParaRPr lang="hi-IN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उद्घाटन का प्रचार</a:t>
            </a:r>
            <a:endParaRPr lang="hi-IN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भव्य उद्घाटन</a:t>
            </a:r>
            <a:endParaRPr lang="hi-IN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स्टोर का शुभारंभ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