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स्प्रिंट-आधारित सॉफ़्टवेयर विकास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फ़ेज़ और माइलस्टोन · 2 नव॰ 2026 – 20 जन॰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स्प्रिंट 0</a:t>
            </a:r>
            <a:endParaRPr lang="hi-IN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स्प्रिंट 1</a:t>
            </a:r>
            <a:endParaRPr lang="hi-IN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स्प्रिंट 2</a:t>
            </a:r>
            <a:endParaRPr lang="hi-IN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स्प्रिंट 3</a:t>
            </a:r>
            <a:endParaRPr lang="hi-IN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स्प्रिंट 4</a:t>
            </a:r>
            <a:endParaRPr lang="hi-IN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रिलीज़</a:t>
            </a:r>
            <a:endParaRPr lang="hi-IN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स्प्रिंट-आधारित सॉफ़्टवेयर विकास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20 जन॰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स्प्रिंट 0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बैकलॉग और आर्किटेक्चर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एनवायरनमेंट और CI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स्प्रिंट 1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स्प्रिंट योजना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विकास और परीक्षण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समीक्षा और रेट्रोस्पेक्टिव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स्प्रिंट 2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स्प्रिंट योजना</a:t>
            </a:r>
            <a:endParaRPr lang="hi-IN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विकास और परीक्षण</a:t>
            </a:r>
            <a:endParaRPr lang="hi-IN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समीक्षा और रेट्रोस्पेक्टिव</a:t>
            </a:r>
            <a:endParaRPr lang="hi-IN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स्प्रिंट 3</a:t>
            </a:r>
            <a:endParaRPr lang="hi-IN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स्प्रिंट योजना</a:t>
            </a:r>
            <a:endParaRPr lang="hi-IN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विकास और परीक्षण</a:t>
            </a:r>
            <a:endParaRPr lang="hi-IN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स्प्रिंट-आधारित सॉफ़्टवेयर विकास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20 जन॰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समीक्षा और रेट्रोस्पेक्टिव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स्प्रिंट 4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स्प्रिंट योजना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विकास और परीक्षण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समीक्षा और रेट्रोस्पेक्टिव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रिलीज़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स्थिरीकरण और रिग्रेशन टेस्टिंग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प्रोडक्शन रिलीज़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रिलीज़ के बाद सहायता</a:t>
            </a:r>
            <a:endParaRPr lang="hi-IN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स्प्रिंट-आधारित सॉफ़्टवेयर विकास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