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वेबसाइट लॉन्च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फ़ेज़ और माइलस्टोन · 2 नव॰ 2026 – 30 दिस॰ 2026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खोज और विश्लेषण</a:t>
            </a:r>
            <a:endParaRPr lang="hi-IN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डिज़ाइन</a:t>
            </a:r>
            <a:endParaRPr lang="hi-IN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कंटेंट</a:t>
            </a:r>
            <a:endParaRPr lang="hi-IN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डेवलपमेंट</a:t>
            </a:r>
            <a:endParaRPr lang="hi-IN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लॉन्च</a:t>
            </a:r>
            <a:endParaRPr lang="hi-IN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वेबसाइट लॉन्च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30 दिस॰ 2026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खोज और विश्लेषण</a:t>
            </a:r>
            <a:endParaRPr lang="hi-IN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किक-ऑफ़ बैठक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लक्ष्य और आवश्यकताएँ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साइटमैप और कंटेंट योजना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डिज़ाइन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वायरफ़्रेम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विज़ुअल डिज़ाइन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डिज़ाइन स्वीकृत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कंटेंट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कॉपीराइटिंग</a:t>
            </a:r>
            <a:endParaRPr lang="hi-IN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फ़ोटो और मीडिया</a:t>
            </a:r>
            <a:endParaRPr lang="hi-IN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डेवलपमेंट</a:t>
            </a:r>
            <a:endParaRPr lang="hi-IN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होस्टिंग और CMS सेटअप</a:t>
            </a:r>
            <a:endParaRPr lang="hi-IN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फ़्रंट-एंड डेवलपमेंट</a:t>
            </a:r>
            <a:endParaRPr lang="hi-IN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वेबसाइट लॉन्च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30 दिस॰ 2026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कंटेंट अपलोड</a:t>
            </a:r>
            <a:endParaRPr lang="hi-IN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और एनालिटिक्स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लॉन्च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परीक्षण और गुणवत्ता जाँच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सुधार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गो-लाइव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लॉन्च के बाद समीक्षा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वेबसाइट लॉन्च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