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schedule proyek konstruksi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dan milestone · 2 Nov 2026 – 24 Mei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d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d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id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</a:t>
            </a:r>
            <a:endParaRPr lang="id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Tahap persiapan</a:t>
            </a:r>
            <a:endParaRPr lang="id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Persiapan lokasi dan pekerjaan tanah</a:t>
            </a:r>
            <a:endParaRPr lang="id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Pekerjaan struktur</a:t>
            </a:r>
            <a:endParaRPr lang="id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Selubung bangunan</a:t>
            </a:r>
            <a:endParaRPr lang="id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MEP (mekanikal, elektrikal, plumbing)</a:t>
            </a:r>
            <a:endParaRPr lang="id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Pekerjaan finishing</a:t>
            </a:r>
            <a:endParaRPr lang="id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Pengujian dan serah terima</a:t>
            </a:r>
            <a:endParaRPr lang="id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schedule proyek konstruksi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24 Mei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d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d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id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</a:t>
            </a:r>
            <a:endParaRPr lang="id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Tahap persiapan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Desain detail (DED)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Persetujuan Bangunan Gedung (PBG)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Tender dan kontrak konstruksi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Mulai pekerjaan</a:t>
            </a:r>
            <a:endParaRPr lang="id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Persiapan lokasi dan pekerjaan tanah</a:t>
            </a:r>
            <a:endParaRPr lang="id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Mobilisasi dan persiapan lokasi</a:t>
            </a:r>
            <a:endParaRPr lang="id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Galian dan pekerjaan tanah</a:t>
            </a:r>
            <a:endParaRPr lang="id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Pekerjaan struktur</a:t>
            </a:r>
            <a:endParaRPr lang="id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Pondasi</a:t>
            </a:r>
            <a:endParaRPr lang="id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Struktur atas: kolom, dinding, dan balok</a:t>
            </a:r>
            <a:endParaRPr lang="id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Pelat lantai dan atap</a:t>
            </a:r>
            <a:endParaRPr lang="id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Struktur selesai (topping off)</a:t>
            </a:r>
            <a:endParaRPr lang="id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Selubung bangunan</a:t>
            </a:r>
            <a:endParaRPr lang="id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schedule proyek konstruksi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24 Mei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d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d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id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</a:t>
            </a:r>
            <a:endParaRPr lang="id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Pasangan dinding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Waterproofing dan insulasi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Kusen, pintu, dan jendela luar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MEP (mekanikal, elektrikal, plumbing)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Plumbing dan tata udara</a:t>
            </a:r>
            <a:endParaRPr lang="id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Instalasi listrik</a:t>
            </a:r>
            <a:endParaRPr lang="id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Pekerjaan finishing</a:t>
            </a:r>
            <a:endParaRPr lang="id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Plesteran dan acian lantai</a:t>
            </a:r>
            <a:endParaRPr lang="id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Lantai dan keramik dinding</a:t>
            </a:r>
            <a:endParaRPr lang="id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Pengecatan</a:t>
            </a:r>
            <a:endParaRPr lang="id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Pekerjaan luar dan lansekap</a:t>
            </a:r>
            <a:endParaRPr lang="id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Pengujian dan serah terima</a:t>
            </a:r>
            <a:endParaRPr lang="id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Pengujian dan sertifikasi (SLF)</a:t>
            </a:r>
            <a:endParaRPr lang="id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Serah terima pertama (PHO)</a:t>
            </a:r>
            <a:endParaRPr lang="id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schedule proyek konstruksi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