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Orientasi karyawan baru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Sebelum hari pertama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Minggu pertama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Bulan pertama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hari pertama</a:t>
            </a:r>
            <a:endParaRPr lang="id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Orientasi karyawan baru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Sebelum hari pertama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Penawaran dan kontrak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Kontrak ditandatangani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Perangkat, akun, dan akses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Penunjukan pendamping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Paket sambutan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Minggu pertama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Hari pertama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Pengenalan perusahaan dan tim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Administrasi SDM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Pelatihan penggunaan alat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Bulan pertama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Pelatihan peran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Tugas pertama dengan pendampingan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Orientasi karyawan baru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Evaluasi hari ke-30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90 hari pertama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Penetapan target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Evaluasi 90 hari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Orientasi karyawan baru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