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Perencanaan acara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18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Perencanaan</a:t>
            </a:r>
            <a:endParaRPr lang="id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Pemasok</a:t>
            </a:r>
            <a:endParaRPr lang="id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Promosi</a:t>
            </a:r>
            <a:endParaRPr lang="id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Acara</a:t>
            </a:r>
            <a:endParaRPr lang="id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Perencanaan acara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18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Perencanaan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Tujuan dan anggaran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Pemilihan tanggal dan lokasi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Lokasi dipesan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acara dan pembicara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Pemasok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Katering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Audio-visual dan penataan panggung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Akomodasi tamu dan pembicara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Promosi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Halaman acara dan pendaftaran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Undangan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Kampanye promosi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Acara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Perencanaan acara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18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 akhir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Gladi resik dan pengarahan staf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Hari acara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Ucapan terima kasih dan survei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Evaluasi anggaran dan laporan akhir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acara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