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Renovasi rumah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25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Desain</a:t>
            </a:r>
            <a:endParaRPr lang="id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Pembongkaran</a:t>
            </a:r>
            <a:endParaRPr lang="id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Instalasi</a:t>
            </a:r>
            <a:endParaRPr lang="id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Finishing</a:t>
            </a:r>
            <a:endParaRPr lang="id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Serah terima</a:t>
            </a:r>
            <a:endParaRPr lang="id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Renovasi rumah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25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Desain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Survei dan pengukuran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Desain interior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Perizinan dan dokumen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Penawaran kontraktor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Kontraktor terpilih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Pembongkaran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Persiapan lokasi proyek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Pembongkaran dan pelepasan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Pembuangan puing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Instalasi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Instalasi pipa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Instalasi listrik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Acian dan plesteran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Renovasi rumah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25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Finishing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Lantai dan keramik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Pintu dan jendela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Pengecatan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Dapur dan perlengkapan kamar mandi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Serah terima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Pembersihan akhir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Inspeksi akhir dan serah terima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Renovasi rumah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